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54864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DM Serif Text" pitchFamily="2" charset="0"/>
      <p:regular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465"/>
  </p:normalViewPr>
  <p:slideViewPr>
    <p:cSldViewPr snapToGrid="0" snapToObjects="1">
      <p:cViewPr varScale="1">
        <p:scale>
          <a:sx n="122" d="100"/>
          <a:sy n="122" d="100"/>
        </p:scale>
        <p:origin x="90" y="-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102633" y="32011"/>
            <a:ext cx="1168965" cy="1268217"/>
            <a:chOff x="-816797" y="-735825"/>
            <a:chExt cx="2124075" cy="2124075"/>
          </a:xfrm>
        </p:grpSpPr>
        <p:sp>
          <p:nvSpPr>
            <p:cNvPr id="2" name="Freeform 2"/>
            <p:cNvSpPr/>
            <p:nvPr/>
          </p:nvSpPr>
          <p:spPr>
            <a:xfrm>
              <a:off x="-816797" y="-735825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7240972" y="101366"/>
            <a:ext cx="1460088" cy="1334509"/>
            <a:chOff x="6576985" y="-688200"/>
            <a:chExt cx="2124075" cy="2124075"/>
          </a:xfrm>
        </p:grpSpPr>
        <p:sp>
          <p:nvSpPr>
            <p:cNvPr id="4" name="Freeform 4"/>
            <p:cNvSpPr/>
            <p:nvPr/>
          </p:nvSpPr>
          <p:spPr>
            <a:xfrm>
              <a:off x="6576985" y="-688200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941360" y="4252895"/>
            <a:ext cx="1406991" cy="1223748"/>
            <a:chOff x="941360" y="4252894"/>
            <a:chExt cx="2124075" cy="2124075"/>
          </a:xfrm>
        </p:grpSpPr>
        <p:sp>
          <p:nvSpPr>
            <p:cNvPr id="6" name="Freeform 6"/>
            <p:cNvSpPr/>
            <p:nvPr/>
          </p:nvSpPr>
          <p:spPr>
            <a:xfrm>
              <a:off x="941360" y="4252894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21600000">
            <a:off x="6085755" y="4252895"/>
            <a:ext cx="1730273" cy="1233506"/>
            <a:chOff x="5691953" y="4252894"/>
            <a:chExt cx="2124075" cy="2124075"/>
          </a:xfrm>
        </p:grpSpPr>
        <p:sp>
          <p:nvSpPr>
            <p:cNvPr id="8" name="Freeform 8"/>
            <p:cNvSpPr/>
            <p:nvPr/>
          </p:nvSpPr>
          <p:spPr>
            <a:xfrm>
              <a:off x="5691953" y="4252894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 rot="21600000">
            <a:off x="-15838" y="1633488"/>
            <a:ext cx="2031349" cy="29886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 rot="21600000">
            <a:off x="687117" y="32012"/>
            <a:ext cx="1825513" cy="1854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30000"/>
          </a:blip>
          <a:srcRect/>
          <a:stretch>
            <a:fillRect/>
          </a:stretch>
        </p:blipFill>
        <p:spPr>
          <a:xfrm rot="15300000">
            <a:off x="7617988" y="3709006"/>
            <a:ext cx="1782542" cy="17546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5400000" flipH="1">
            <a:off x="7345667" y="2290088"/>
            <a:ext cx="2416661" cy="2378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alphaModFix amt="80000"/>
          </a:blip>
          <a:srcRect/>
          <a:stretch>
            <a:fillRect/>
          </a:stretch>
        </p:blipFill>
        <p:spPr>
          <a:xfrm rot="21600000">
            <a:off x="7648563" y="101367"/>
            <a:ext cx="1641434" cy="159013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21600000">
            <a:off x="2007394" y="1920276"/>
            <a:ext cx="5746013" cy="1371600"/>
          </a:xfrm>
          <a:prstGeom prst="rect">
            <a:avLst/>
          </a:prstGeom>
        </p:spPr>
        <p:txBody>
          <a:bodyPr lIns="0" tIns="5040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3600" b="1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Asia-Pacific Conference on Computer Science and Data Engineering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4067175" y="5246255"/>
            <a:ext cx="1626450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@ IEEE CSDE 2023</a:t>
            </a: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6823911" y="352037"/>
            <a:ext cx="607219" cy="607219"/>
            <a:chOff x="6335288" y="-161944"/>
            <a:chExt cx="607219" cy="607219"/>
          </a:xfrm>
        </p:grpSpPr>
        <p:sp>
          <p:nvSpPr>
            <p:cNvPr id="17" name="Freeform 17"/>
            <p:cNvSpPr/>
            <p:nvPr/>
          </p:nvSpPr>
          <p:spPr>
            <a:xfrm>
              <a:off x="633528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 rot="21600000">
            <a:off x="8176788" y="1973244"/>
            <a:ext cx="607219" cy="607219"/>
            <a:chOff x="8176788" y="1973244"/>
            <a:chExt cx="607219" cy="607219"/>
          </a:xfrm>
        </p:grpSpPr>
        <p:sp>
          <p:nvSpPr>
            <p:cNvPr id="19" name="Freeform 19"/>
            <p:cNvSpPr/>
            <p:nvPr/>
          </p:nvSpPr>
          <p:spPr>
            <a:xfrm>
              <a:off x="8176788" y="19732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21600000">
            <a:off x="2267319" y="4080650"/>
            <a:ext cx="607219" cy="607219"/>
            <a:chOff x="2267319" y="4080650"/>
            <a:chExt cx="607219" cy="607219"/>
          </a:xfrm>
        </p:grpSpPr>
        <p:sp>
          <p:nvSpPr>
            <p:cNvPr id="21" name="Freeform 21"/>
            <p:cNvSpPr/>
            <p:nvPr/>
          </p:nvSpPr>
          <p:spPr>
            <a:xfrm>
              <a:off x="2267319" y="4080650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21600000">
            <a:off x="2275256" y="695306"/>
            <a:ext cx="607219" cy="607219"/>
            <a:chOff x="2275256" y="695306"/>
            <a:chExt cx="607219" cy="607219"/>
          </a:xfrm>
        </p:grpSpPr>
        <p:sp>
          <p:nvSpPr>
            <p:cNvPr id="23" name="Freeform 23"/>
            <p:cNvSpPr/>
            <p:nvPr/>
          </p:nvSpPr>
          <p:spPr>
            <a:xfrm>
              <a:off x="2275256" y="695306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 rot="21600000">
            <a:off x="4127027" y="200006"/>
            <a:ext cx="990600" cy="9906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 rot="21600000">
            <a:off x="7563867" y="4621873"/>
            <a:ext cx="1626450" cy="5334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1050" b="1" i="0" spc="0">
                <a:solidFill>
                  <a:srgbClr val="D0021B">
                    <a:alpha val="100000"/>
                  </a:srgbClr>
                </a:solidFill>
                <a:latin typeface="DM Sans"/>
              </a:rPr>
              <a:t>Jany Smith</a:t>
            </a:r>
          </a:p>
          <a:p>
            <a:pPr algn="ctr">
              <a:lnSpc>
                <a:spcPts val="1050"/>
              </a:lnSpc>
            </a:pPr>
            <a:r>
              <a:rPr lang="en-US" sz="10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University of Technology</a:t>
            </a:r>
          </a:p>
          <a:p>
            <a:pPr algn="ctr">
              <a:lnSpc>
                <a:spcPts val="1050"/>
              </a:lnSpc>
            </a:pPr>
            <a:r>
              <a:rPr lang="en-US" sz="10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Lautoka, Fiji</a:t>
            </a:r>
          </a:p>
          <a:p>
            <a:pPr algn="ctr">
              <a:lnSpc>
                <a:spcPts val="1050"/>
              </a:lnSpc>
            </a:pPr>
            <a:r>
              <a:rPr lang="en-US" sz="10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Email: </a:t>
            </a:r>
            <a:r>
              <a:rPr lang="en-US" sz="1050" b="1" i="0" spc="0">
                <a:solidFill>
                  <a:srgbClr val="4A90E2">
                    <a:alpha val="100000"/>
                  </a:srgbClr>
                </a:solidFill>
                <a:latin typeface="DM Sans"/>
              </a:rPr>
              <a:t>j.smith@uot.edu</a:t>
            </a:r>
          </a:p>
        </p:txBody>
      </p:sp>
      <p:sp>
        <p:nvSpPr>
          <p:cNvPr id="27" name="TextBox 27"/>
          <p:cNvSpPr txBox="1"/>
          <p:nvPr/>
        </p:nvSpPr>
        <p:spPr>
          <a:xfrm rot="21600000">
            <a:off x="245651" y="4622140"/>
            <a:ext cx="2102700" cy="4572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200"/>
              </a:lnSpc>
            </a:pPr>
            <a:r>
              <a:rPr lang="en-US" sz="1200" b="1" i="0" spc="0">
                <a:solidFill>
                  <a:srgbClr val="2F5208">
                    <a:alpha val="100000"/>
                  </a:srgbClr>
                </a:solidFill>
                <a:latin typeface="Open Sans"/>
              </a:rPr>
              <a:t>Shangir-La’s Fijian Resort</a:t>
            </a:r>
            <a:r>
              <a:rPr lang="en-US" sz="1200" b="1" i="0" spc="0">
                <a:solidFill>
                  <a:srgbClr val="666666">
                    <a:alpha val="100000"/>
                  </a:srgbClr>
                </a:solidFill>
                <a:latin typeface="Open Sans"/>
              </a:rPr>
              <a:t> Fiji</a:t>
            </a:r>
          </a:p>
          <a:p>
            <a:pPr algn="l">
              <a:lnSpc>
                <a:spcPts val="1200"/>
              </a:lnSpc>
            </a:pPr>
            <a:r>
              <a:rPr lang="en-US" sz="1200" b="1" i="0" spc="0">
                <a:solidFill>
                  <a:srgbClr val="F5A623">
                    <a:alpha val="100000"/>
                  </a:srgbClr>
                </a:solidFill>
                <a:latin typeface="Open Sans"/>
              </a:rPr>
              <a:t>04-06th December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 rot="21600000">
            <a:off x="0" y="-4098021"/>
            <a:ext cx="14376632" cy="95844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8225236" y="165014"/>
            <a:ext cx="1351152" cy="1336761"/>
            <a:chOff x="8225235" y="-622300"/>
            <a:chExt cx="2124075" cy="2124075"/>
          </a:xfrm>
        </p:grpSpPr>
        <p:sp>
          <p:nvSpPr>
            <p:cNvPr id="3" name="Freeform 3"/>
            <p:cNvSpPr/>
            <p:nvPr/>
          </p:nvSpPr>
          <p:spPr>
            <a:xfrm>
              <a:off x="8225235" y="-622300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 rot="15552874">
            <a:off x="6778514" y="66408"/>
            <a:ext cx="1140156" cy="115825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21600000">
            <a:off x="7999808" y="71042"/>
            <a:ext cx="607219" cy="607219"/>
            <a:chOff x="7994225" y="-48419"/>
            <a:chExt cx="607219" cy="607219"/>
          </a:xfrm>
        </p:grpSpPr>
        <p:sp>
          <p:nvSpPr>
            <p:cNvPr id="6" name="Freeform 6"/>
            <p:cNvSpPr/>
            <p:nvPr/>
          </p:nvSpPr>
          <p:spPr>
            <a:xfrm>
              <a:off x="7994225" y="-48419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16200000">
            <a:off x="2483247" y="-748109"/>
            <a:ext cx="379412" cy="4398169"/>
            <a:chOff x="2483247" y="-748109"/>
            <a:chExt cx="379412" cy="4398169"/>
          </a:xfrm>
        </p:grpSpPr>
        <p:sp>
          <p:nvSpPr>
            <p:cNvPr id="8" name="Freeform 8"/>
            <p:cNvSpPr/>
            <p:nvPr/>
          </p:nvSpPr>
          <p:spPr>
            <a:xfrm>
              <a:off x="2483247" y="-748109"/>
              <a:ext cx="379412" cy="4398169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200000">
            <a:off x="6876653" y="-748109"/>
            <a:ext cx="379412" cy="4398169"/>
            <a:chOff x="6876653" y="-748109"/>
            <a:chExt cx="379412" cy="4398169"/>
          </a:xfrm>
        </p:grpSpPr>
        <p:sp>
          <p:nvSpPr>
            <p:cNvPr id="10" name="Freeform 10"/>
            <p:cNvSpPr/>
            <p:nvPr/>
          </p:nvSpPr>
          <p:spPr>
            <a:xfrm>
              <a:off x="6876653" y="-748109"/>
              <a:ext cx="379412" cy="4398169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 rot="21600000">
            <a:off x="475456" y="451211"/>
            <a:ext cx="6873137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Our Findings</a:t>
            </a:r>
          </a:p>
        </p:txBody>
      </p:sp>
      <p:cxnSp>
        <p:nvCxnSpPr>
          <p:cNvPr id="13" name="Straight Connector 13"/>
          <p:cNvCxnSpPr>
            <a:cxnSpLocks/>
          </p:cNvCxnSpPr>
          <p:nvPr/>
        </p:nvCxnSpPr>
        <p:spPr>
          <a:xfrm rot="21600000">
            <a:off x="478631" y="2199481"/>
            <a:ext cx="8796338" cy="0"/>
          </a:xfrm>
          <a:prstGeom prst="line">
            <a:avLst/>
          </a:prstGeom>
          <a:ln w="9525">
            <a:solidFill>
              <a:srgbClr val="00A2BA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/>
          <p:cNvCxnSpPr>
            <a:cxnSpLocks/>
          </p:cNvCxnSpPr>
          <p:nvPr/>
        </p:nvCxnSpPr>
        <p:spPr>
          <a:xfrm rot="16200000">
            <a:off x="401837" y="3464125"/>
            <a:ext cx="3085701" cy="0"/>
          </a:xfrm>
          <a:prstGeom prst="line">
            <a:avLst/>
          </a:prstGeom>
          <a:ln w="9525" cap="flat">
            <a:solidFill>
              <a:srgbClr val="00A2BA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>
            <a:cxnSpLocks/>
          </p:cNvCxnSpPr>
          <p:nvPr/>
        </p:nvCxnSpPr>
        <p:spPr>
          <a:xfrm rot="16200000">
            <a:off x="-1065013" y="3464125"/>
            <a:ext cx="3085701" cy="0"/>
          </a:xfrm>
          <a:prstGeom prst="line">
            <a:avLst/>
          </a:prstGeom>
          <a:ln w="9525" cap="flat">
            <a:solidFill>
              <a:srgbClr val="00A2BA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>
            <a:cxnSpLocks/>
          </p:cNvCxnSpPr>
          <p:nvPr/>
        </p:nvCxnSpPr>
        <p:spPr>
          <a:xfrm rot="16200000">
            <a:off x="1857030" y="3454849"/>
            <a:ext cx="3104253" cy="0"/>
          </a:xfrm>
          <a:prstGeom prst="line">
            <a:avLst/>
          </a:prstGeom>
          <a:ln w="9525" cap="flat">
            <a:solidFill>
              <a:srgbClr val="00A2BA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/>
          <p:cNvCxnSpPr>
            <a:cxnSpLocks/>
          </p:cNvCxnSpPr>
          <p:nvPr/>
        </p:nvCxnSpPr>
        <p:spPr>
          <a:xfrm rot="16200000">
            <a:off x="4785967" y="3454849"/>
            <a:ext cx="3104253" cy="0"/>
          </a:xfrm>
          <a:prstGeom prst="line">
            <a:avLst/>
          </a:prstGeom>
          <a:ln w="9525" cap="flat">
            <a:solidFill>
              <a:srgbClr val="00A2BA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/>
          <p:cNvCxnSpPr>
            <a:cxnSpLocks/>
          </p:cNvCxnSpPr>
          <p:nvPr/>
        </p:nvCxnSpPr>
        <p:spPr>
          <a:xfrm rot="16200000">
            <a:off x="3334976" y="3468326"/>
            <a:ext cx="3077299" cy="0"/>
          </a:xfrm>
          <a:prstGeom prst="line">
            <a:avLst/>
          </a:prstGeom>
          <a:ln w="9525" cap="flat">
            <a:solidFill>
              <a:srgbClr val="00A2BA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/>
          <p:cNvCxnSpPr>
            <a:cxnSpLocks/>
          </p:cNvCxnSpPr>
          <p:nvPr/>
        </p:nvCxnSpPr>
        <p:spPr>
          <a:xfrm rot="16200000">
            <a:off x="6238530" y="3454849"/>
            <a:ext cx="3104253" cy="0"/>
          </a:xfrm>
          <a:prstGeom prst="line">
            <a:avLst/>
          </a:prstGeom>
          <a:ln w="9525" cap="flat">
            <a:solidFill>
              <a:srgbClr val="00A2BA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/>
          <p:nvPr/>
        </p:nvSpPr>
        <p:spPr>
          <a:xfrm rot="21600000">
            <a:off x="642938" y="1814151"/>
            <a:ext cx="965256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01   </a:t>
            </a:r>
          </a:p>
        </p:txBody>
      </p:sp>
      <p:sp>
        <p:nvSpPr>
          <p:cNvPr id="21" name="TextBox 21"/>
          <p:cNvSpPr txBox="1"/>
          <p:nvPr/>
        </p:nvSpPr>
        <p:spPr>
          <a:xfrm rot="21600000">
            <a:off x="7969025" y="1814151"/>
            <a:ext cx="965256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06   </a:t>
            </a:r>
          </a:p>
        </p:txBody>
      </p:sp>
      <p:sp>
        <p:nvSpPr>
          <p:cNvPr id="22" name="TextBox 22"/>
          <p:cNvSpPr txBox="1"/>
          <p:nvPr/>
        </p:nvSpPr>
        <p:spPr>
          <a:xfrm rot="21600000">
            <a:off x="2112151" y="1814151"/>
            <a:ext cx="965256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02   </a:t>
            </a:r>
          </a:p>
        </p:txBody>
      </p:sp>
      <p:sp>
        <p:nvSpPr>
          <p:cNvPr id="23" name="TextBox 23"/>
          <p:cNvSpPr txBox="1"/>
          <p:nvPr/>
        </p:nvSpPr>
        <p:spPr>
          <a:xfrm rot="21600000">
            <a:off x="2112151" y="1331912"/>
            <a:ext cx="965256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Top Target</a:t>
            </a:r>
          </a:p>
        </p:txBody>
      </p:sp>
      <p:sp>
        <p:nvSpPr>
          <p:cNvPr id="24" name="TextBox 24"/>
          <p:cNvSpPr txBox="1"/>
          <p:nvPr/>
        </p:nvSpPr>
        <p:spPr>
          <a:xfrm rot="21600000">
            <a:off x="6587331" y="1331912"/>
            <a:ext cx="965256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Moderate</a:t>
            </a:r>
          </a:p>
        </p:txBody>
      </p:sp>
      <p:sp>
        <p:nvSpPr>
          <p:cNvPr id="25" name="TextBox 25"/>
          <p:cNvSpPr txBox="1"/>
          <p:nvPr/>
        </p:nvSpPr>
        <p:spPr>
          <a:xfrm rot="21600000">
            <a:off x="3576630" y="1814151"/>
            <a:ext cx="965256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03  </a:t>
            </a:r>
          </a:p>
        </p:txBody>
      </p:sp>
      <p:sp>
        <p:nvSpPr>
          <p:cNvPr id="26" name="TextBox 26"/>
          <p:cNvSpPr txBox="1"/>
          <p:nvPr/>
        </p:nvSpPr>
        <p:spPr>
          <a:xfrm rot="21600000">
            <a:off x="5040068" y="1814151"/>
            <a:ext cx="965256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04   </a:t>
            </a:r>
          </a:p>
        </p:txBody>
      </p:sp>
      <p:sp>
        <p:nvSpPr>
          <p:cNvPr id="27" name="TextBox 27"/>
          <p:cNvSpPr txBox="1"/>
          <p:nvPr/>
        </p:nvSpPr>
        <p:spPr>
          <a:xfrm rot="21600000">
            <a:off x="6504547" y="1814151"/>
            <a:ext cx="965256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05   </a:t>
            </a:r>
          </a:p>
        </p:txBody>
      </p:sp>
      <p:sp>
        <p:nvSpPr>
          <p:cNvPr id="28" name="TextBox 28"/>
          <p:cNvSpPr txBox="1"/>
          <p:nvPr/>
        </p:nvSpPr>
        <p:spPr>
          <a:xfrm rot="21600000">
            <a:off x="642144" y="2409464"/>
            <a:ext cx="1102575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Launch Newsletter</a:t>
            </a:r>
          </a:p>
        </p:txBody>
      </p:sp>
      <p:sp>
        <p:nvSpPr>
          <p:cNvPr id="29" name="TextBox 29"/>
          <p:cNvSpPr txBox="1"/>
          <p:nvPr/>
        </p:nvSpPr>
        <p:spPr>
          <a:xfrm rot="21600000">
            <a:off x="2101850" y="2409464"/>
            <a:ext cx="1102575" cy="17049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 1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2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3 here</a:t>
            </a:r>
          </a:p>
        </p:txBody>
      </p:sp>
      <p:sp>
        <p:nvSpPr>
          <p:cNvPr id="30" name="TextBox 30"/>
          <p:cNvSpPr txBox="1"/>
          <p:nvPr/>
        </p:nvSpPr>
        <p:spPr>
          <a:xfrm rot="21600000">
            <a:off x="3566319" y="2409464"/>
            <a:ext cx="1102575" cy="23431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 1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2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3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4 here</a:t>
            </a:r>
          </a:p>
        </p:txBody>
      </p:sp>
      <p:sp>
        <p:nvSpPr>
          <p:cNvPr id="31" name="TextBox 31"/>
          <p:cNvSpPr txBox="1"/>
          <p:nvPr/>
        </p:nvSpPr>
        <p:spPr>
          <a:xfrm rot="21600000">
            <a:off x="5030788" y="2409464"/>
            <a:ext cx="1102575" cy="17049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 1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2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3 here</a:t>
            </a:r>
          </a:p>
        </p:txBody>
      </p:sp>
      <p:sp>
        <p:nvSpPr>
          <p:cNvPr id="32" name="TextBox 32"/>
          <p:cNvSpPr txBox="1"/>
          <p:nvPr/>
        </p:nvSpPr>
        <p:spPr>
          <a:xfrm rot="21600000">
            <a:off x="6495256" y="2409464"/>
            <a:ext cx="1102575" cy="10668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 1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2 here</a:t>
            </a:r>
          </a:p>
        </p:txBody>
      </p:sp>
      <p:sp>
        <p:nvSpPr>
          <p:cNvPr id="33" name="TextBox 33"/>
          <p:cNvSpPr txBox="1"/>
          <p:nvPr/>
        </p:nvSpPr>
        <p:spPr>
          <a:xfrm rot="21600000">
            <a:off x="7959725" y="2409464"/>
            <a:ext cx="1102575" cy="17049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 1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2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action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item 3 here</a:t>
            </a:r>
          </a:p>
        </p:txBody>
      </p:sp>
      <p:grpSp>
        <p:nvGrpSpPr>
          <p:cNvPr id="35" name="Group 35"/>
          <p:cNvGrpSpPr/>
          <p:nvPr/>
        </p:nvGrpSpPr>
        <p:grpSpPr>
          <a:xfrm rot="21600000">
            <a:off x="1893860" y="1869337"/>
            <a:ext cx="95250" cy="95250"/>
            <a:chOff x="1893860" y="1869337"/>
            <a:chExt cx="95250" cy="95250"/>
          </a:xfrm>
        </p:grpSpPr>
        <p:sp>
          <p:nvSpPr>
            <p:cNvPr id="34" name="Freeform 34"/>
            <p:cNvSpPr/>
            <p:nvPr/>
          </p:nvSpPr>
          <p:spPr>
            <a:xfrm>
              <a:off x="1893860" y="1869337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 rot="21600000">
            <a:off x="3360710" y="1869337"/>
            <a:ext cx="95250" cy="95250"/>
            <a:chOff x="3360710" y="1869337"/>
            <a:chExt cx="95250" cy="95250"/>
          </a:xfrm>
        </p:grpSpPr>
        <p:sp>
          <p:nvSpPr>
            <p:cNvPr id="36" name="Freeform 36"/>
            <p:cNvSpPr/>
            <p:nvPr/>
          </p:nvSpPr>
          <p:spPr>
            <a:xfrm>
              <a:off x="3360710" y="1869337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 rot="21600000">
            <a:off x="7743031" y="1869337"/>
            <a:ext cx="95250" cy="95250"/>
            <a:chOff x="7743031" y="1869337"/>
            <a:chExt cx="95250" cy="95250"/>
          </a:xfrm>
        </p:grpSpPr>
        <p:sp>
          <p:nvSpPr>
            <p:cNvPr id="38" name="Freeform 38"/>
            <p:cNvSpPr/>
            <p:nvPr/>
          </p:nvSpPr>
          <p:spPr>
            <a:xfrm>
              <a:off x="7743031" y="1869337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 rot="21600000">
            <a:off x="6290469" y="1869337"/>
            <a:ext cx="95250" cy="95250"/>
            <a:chOff x="6290469" y="1869337"/>
            <a:chExt cx="95250" cy="95250"/>
          </a:xfrm>
        </p:grpSpPr>
        <p:sp>
          <p:nvSpPr>
            <p:cNvPr id="40" name="Freeform 40"/>
            <p:cNvSpPr/>
            <p:nvPr/>
          </p:nvSpPr>
          <p:spPr>
            <a:xfrm>
              <a:off x="6290469" y="1869337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 rot="21600000">
            <a:off x="4818035" y="1869337"/>
            <a:ext cx="95250" cy="95250"/>
            <a:chOff x="4818035" y="1869337"/>
            <a:chExt cx="95250" cy="95250"/>
          </a:xfrm>
        </p:grpSpPr>
        <p:sp>
          <p:nvSpPr>
            <p:cNvPr id="42" name="Freeform 42"/>
            <p:cNvSpPr/>
            <p:nvPr/>
          </p:nvSpPr>
          <p:spPr>
            <a:xfrm>
              <a:off x="4818035" y="1869337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45" name="Group 45"/>
          <p:cNvGrpSpPr/>
          <p:nvPr/>
        </p:nvGrpSpPr>
        <p:grpSpPr>
          <a:xfrm rot="21600000">
            <a:off x="427010" y="1869337"/>
            <a:ext cx="95250" cy="95250"/>
            <a:chOff x="427010" y="1869337"/>
            <a:chExt cx="95250" cy="95250"/>
          </a:xfrm>
        </p:grpSpPr>
        <p:sp>
          <p:nvSpPr>
            <p:cNvPr id="44" name="Freeform 44"/>
            <p:cNvSpPr/>
            <p:nvPr/>
          </p:nvSpPr>
          <p:spPr>
            <a:xfrm>
              <a:off x="427010" y="1869337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 rot="21600000">
            <a:off x="4871396" y="243581"/>
            <a:ext cx="2114327" cy="21478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6942507" y="14960"/>
            <a:ext cx="1758553" cy="1420915"/>
            <a:chOff x="6576985" y="-688200"/>
            <a:chExt cx="2124075" cy="2124075"/>
          </a:xfrm>
        </p:grpSpPr>
        <p:sp>
          <p:nvSpPr>
            <p:cNvPr id="3" name="Freeform 3"/>
            <p:cNvSpPr/>
            <p:nvPr/>
          </p:nvSpPr>
          <p:spPr>
            <a:xfrm>
              <a:off x="6576985" y="-688200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 rot="15300000">
            <a:off x="7116860" y="2507793"/>
            <a:ext cx="2572036" cy="25318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>
            <a:fillRect/>
          </a:stretch>
        </p:blipFill>
        <p:spPr>
          <a:xfrm rot="21600000">
            <a:off x="7648563" y="123699"/>
            <a:ext cx="1618382" cy="156780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6638897" y="243580"/>
            <a:ext cx="607219" cy="607219"/>
            <a:chOff x="6335288" y="-161944"/>
            <a:chExt cx="607219" cy="607219"/>
          </a:xfrm>
        </p:grpSpPr>
        <p:sp>
          <p:nvSpPr>
            <p:cNvPr id="7" name="Freeform 7"/>
            <p:cNvSpPr/>
            <p:nvPr/>
          </p:nvSpPr>
          <p:spPr>
            <a:xfrm>
              <a:off x="633528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1600000">
            <a:off x="7831506" y="1544619"/>
            <a:ext cx="607219" cy="607219"/>
            <a:chOff x="7831506" y="1544619"/>
            <a:chExt cx="607219" cy="607219"/>
          </a:xfrm>
        </p:grpSpPr>
        <p:sp>
          <p:nvSpPr>
            <p:cNvPr id="9" name="Freeform 9"/>
            <p:cNvSpPr/>
            <p:nvPr/>
          </p:nvSpPr>
          <p:spPr>
            <a:xfrm>
              <a:off x="7831506" y="1544619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6300000">
            <a:off x="6680306" y="2714182"/>
            <a:ext cx="1753612" cy="17262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21600000">
            <a:off x="483394" y="3352367"/>
            <a:ext cx="3523513" cy="876300"/>
          </a:xfrm>
          <a:prstGeom prst="rect">
            <a:avLst/>
          </a:prstGeom>
        </p:spPr>
        <p:txBody>
          <a:bodyPr lIns="0" tIns="97200" rIns="0" bIns="0" rtlCol="0" anchor="t"/>
          <a:lstStyle/>
          <a:p>
            <a:pPr algn="l">
              <a:lnSpc>
                <a:spcPts val="6900"/>
              </a:lnSpc>
            </a:pPr>
            <a:r>
              <a:rPr lang="en-US" sz="6900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thank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483394" y="4182701"/>
            <a:ext cx="3491762" cy="838200"/>
          </a:xfrm>
          <a:prstGeom prst="rect">
            <a:avLst/>
          </a:prstGeom>
        </p:spPr>
        <p:txBody>
          <a:bodyPr lIns="0" tIns="93600" rIns="0" bIns="0" rtlCol="0" anchor="t"/>
          <a:lstStyle/>
          <a:p>
            <a:pPr algn="l">
              <a:lnSpc>
                <a:spcPts val="6600"/>
              </a:lnSpc>
            </a:pPr>
            <a:r>
              <a:rPr lang="en-US" sz="66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you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473472" y="3055094"/>
            <a:ext cx="3602888" cy="2190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350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Reach out if you have any questions!</a:t>
            </a:r>
          </a:p>
        </p:txBody>
      </p:sp>
      <p:sp>
        <p:nvSpPr>
          <p:cNvPr id="15" name="TextBox 15"/>
          <p:cNvSpPr txBox="1"/>
          <p:nvPr/>
        </p:nvSpPr>
        <p:spPr>
          <a:xfrm rot="21600000">
            <a:off x="2819003" y="4424313"/>
            <a:ext cx="4817325" cy="4476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350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Prepared by:</a:t>
            </a:r>
          </a:p>
          <a:p>
            <a:pPr algn="l">
              <a:lnSpc>
                <a:spcPts val="1755"/>
              </a:lnSpc>
            </a:pPr>
            <a:r>
              <a:rPr lang="en-US" sz="1350" b="1" i="0" spc="0">
                <a:solidFill>
                  <a:srgbClr val="D0021B">
                    <a:alpha val="100000"/>
                  </a:srgbClr>
                </a:solidFill>
                <a:latin typeface="DM Serif Text"/>
              </a:rPr>
              <a:t>Jany Smith</a:t>
            </a:r>
            <a:r>
              <a:rPr lang="en-US" sz="1350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, </a:t>
            </a:r>
            <a:r>
              <a:rPr lang="en-US" sz="1350" b="0" i="0" spc="0">
                <a:solidFill>
                  <a:srgbClr val="4A90E2">
                    <a:alpha val="100000"/>
                  </a:srgbClr>
                </a:solidFill>
                <a:latin typeface="DM Serif Text"/>
              </a:rPr>
              <a:t>PhD Candiadte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2102118" y="4364268"/>
            <a:ext cx="548714" cy="5487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alphaModFix amt="75000"/>
          </a:blip>
          <a:srcRect/>
          <a:stretch>
            <a:fillRect/>
          </a:stretch>
        </p:blipFill>
        <p:spPr>
          <a:xfrm flipH="1">
            <a:off x="4871396" y="1990675"/>
            <a:ext cx="1605558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 rot="21600000">
            <a:off x="1" y="-3840113"/>
            <a:ext cx="14376632" cy="95844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7158038" y="54708"/>
            <a:ext cx="1691084" cy="1333542"/>
            <a:chOff x="6725047" y="-735825"/>
            <a:chExt cx="2124075" cy="2124075"/>
          </a:xfrm>
        </p:grpSpPr>
        <p:sp>
          <p:nvSpPr>
            <p:cNvPr id="3" name="Freeform 3"/>
            <p:cNvSpPr/>
            <p:nvPr/>
          </p:nvSpPr>
          <p:spPr>
            <a:xfrm>
              <a:off x="6725047" y="-735825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21600000">
            <a:off x="6725047" y="4522769"/>
            <a:ext cx="1231106" cy="801559"/>
            <a:chOff x="5832078" y="4522769"/>
            <a:chExt cx="2124075" cy="2124075"/>
          </a:xfrm>
        </p:grpSpPr>
        <p:sp>
          <p:nvSpPr>
            <p:cNvPr id="5" name="Freeform 5"/>
            <p:cNvSpPr/>
            <p:nvPr/>
          </p:nvSpPr>
          <p:spPr>
            <a:xfrm>
              <a:off x="5832078" y="4522769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 rot="21600000">
            <a:off x="7009034" y="1633489"/>
            <a:ext cx="2508618" cy="36908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75000"/>
          </a:blip>
          <a:srcRect/>
          <a:stretch>
            <a:fillRect/>
          </a:stretch>
        </p:blipFill>
        <p:spPr>
          <a:xfrm rot="20700000">
            <a:off x="7685330" y="-17442"/>
            <a:ext cx="1503570" cy="152743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6846066" y="289272"/>
            <a:ext cx="607219" cy="607219"/>
            <a:chOff x="6494038" y="-161944"/>
            <a:chExt cx="607219" cy="607219"/>
          </a:xfrm>
        </p:grpSpPr>
        <p:sp>
          <p:nvSpPr>
            <p:cNvPr id="9" name="Freeform 9"/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21600000">
            <a:off x="7158038" y="4350525"/>
            <a:ext cx="607219" cy="607219"/>
            <a:chOff x="7158038" y="4350525"/>
            <a:chExt cx="607219" cy="607219"/>
          </a:xfrm>
        </p:grpSpPr>
        <p:sp>
          <p:nvSpPr>
            <p:cNvPr id="11" name="Freeform 11"/>
            <p:cNvSpPr/>
            <p:nvPr/>
          </p:nvSpPr>
          <p:spPr>
            <a:xfrm>
              <a:off x="7158038" y="4350525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6784975" y="2441556"/>
            <a:ext cx="607219" cy="607219"/>
            <a:chOff x="6784975" y="2441556"/>
            <a:chExt cx="607219" cy="607219"/>
          </a:xfrm>
        </p:grpSpPr>
        <p:sp>
          <p:nvSpPr>
            <p:cNvPr id="13" name="Freeform 13"/>
            <p:cNvSpPr/>
            <p:nvPr/>
          </p:nvSpPr>
          <p:spPr>
            <a:xfrm>
              <a:off x="6784975" y="2441556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AF1E9">
                <a:alpha val="10000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 rot="21600000">
            <a:off x="475456" y="451211"/>
            <a:ext cx="3317138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Presentation Outline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475456" y="2033949"/>
            <a:ext cx="634262" cy="2924175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01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02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03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04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05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06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07</a:t>
            </a:r>
          </a:p>
          <a:p>
            <a:pPr algn="l">
              <a:lnSpc>
                <a:spcPts val="2880"/>
              </a:lnSpc>
            </a:pPr>
            <a:r>
              <a:rPr lang="en-US" sz="18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08</a:t>
            </a:r>
          </a:p>
        </p:txBody>
      </p:sp>
      <p:sp>
        <p:nvSpPr>
          <p:cNvPr id="17" name="TextBox 17"/>
          <p:cNvSpPr txBox="1"/>
          <p:nvPr/>
        </p:nvSpPr>
        <p:spPr>
          <a:xfrm rot="21600000">
            <a:off x="956301" y="2033949"/>
            <a:ext cx="3999763" cy="291465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Introduction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Research Goal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Research Update - Untill Today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Research Question/s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Proposed Solutions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Experimenatl Outcome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Our Findings</a:t>
            </a:r>
          </a:p>
          <a:p>
            <a:pPr algn="l">
              <a:lnSpc>
                <a:spcPts val="2869"/>
              </a:lnSpc>
            </a:pPr>
            <a:r>
              <a:rPr lang="en-US" sz="1688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Conclusions and Where to Go!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0" y="2414409"/>
            <a:ext cx="9785350" cy="307199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7100793" y="87619"/>
            <a:ext cx="1311132" cy="1059799"/>
            <a:chOff x="6725047" y="-735825"/>
            <a:chExt cx="2124075" cy="2124075"/>
          </a:xfrm>
        </p:grpSpPr>
        <p:sp>
          <p:nvSpPr>
            <p:cNvPr id="3" name="Freeform 3"/>
            <p:cNvSpPr/>
            <p:nvPr/>
          </p:nvSpPr>
          <p:spPr>
            <a:xfrm>
              <a:off x="6725047" y="-735825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21600000">
            <a:off x="6656012" y="4413475"/>
            <a:ext cx="855360" cy="891503"/>
            <a:chOff x="5832078" y="4522769"/>
            <a:chExt cx="2124075" cy="2124075"/>
          </a:xfrm>
        </p:grpSpPr>
        <p:sp>
          <p:nvSpPr>
            <p:cNvPr id="5" name="Freeform 5"/>
            <p:cNvSpPr/>
            <p:nvPr/>
          </p:nvSpPr>
          <p:spPr>
            <a:xfrm>
              <a:off x="5832078" y="4522769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 rot="21600000">
            <a:off x="6082723" y="6379"/>
            <a:ext cx="1705913" cy="2509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75000"/>
          </a:blip>
          <a:srcRect/>
          <a:stretch>
            <a:fillRect/>
          </a:stretch>
        </p:blipFill>
        <p:spPr>
          <a:xfrm rot="20700000">
            <a:off x="7737499" y="39572"/>
            <a:ext cx="1743538" cy="17712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6723529" y="87619"/>
            <a:ext cx="377728" cy="357656"/>
            <a:chOff x="6494038" y="-161944"/>
            <a:chExt cx="607219" cy="607219"/>
          </a:xfrm>
        </p:grpSpPr>
        <p:sp>
          <p:nvSpPr>
            <p:cNvPr id="9" name="Freeform 9"/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21600000">
            <a:off x="7158038" y="4350525"/>
            <a:ext cx="607219" cy="607219"/>
            <a:chOff x="7158038" y="4350525"/>
            <a:chExt cx="607219" cy="607219"/>
          </a:xfrm>
        </p:grpSpPr>
        <p:sp>
          <p:nvSpPr>
            <p:cNvPr id="11" name="Freeform 11"/>
            <p:cNvSpPr/>
            <p:nvPr/>
          </p:nvSpPr>
          <p:spPr>
            <a:xfrm>
              <a:off x="7158038" y="4350525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21600000">
            <a:off x="7207763" y="1297201"/>
            <a:ext cx="607219" cy="607219"/>
            <a:chOff x="6784975" y="2441556"/>
            <a:chExt cx="607219" cy="607219"/>
          </a:xfrm>
        </p:grpSpPr>
        <p:sp>
          <p:nvSpPr>
            <p:cNvPr id="13" name="Freeform 13"/>
            <p:cNvSpPr/>
            <p:nvPr/>
          </p:nvSpPr>
          <p:spPr>
            <a:xfrm>
              <a:off x="6784975" y="2441556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00A2BA">
                <a:alpha val="10000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 rot="21600000">
            <a:off x="475457" y="449931"/>
            <a:ext cx="3317138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Introduction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479425" y="1231539"/>
            <a:ext cx="5880950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Please introduce your research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>
            <a:fillRect/>
          </a:stretch>
        </p:blipFill>
        <p:spPr>
          <a:xfrm rot="21600000">
            <a:off x="1" y="-4276878"/>
            <a:ext cx="14376632" cy="9584421"/>
          </a:xfrm>
          <a:prstGeom prst="rect">
            <a:avLst/>
          </a:prstGeom>
        </p:spPr>
      </p:pic>
      <p:cxnSp>
        <p:nvCxnSpPr>
          <p:cNvPr id="3" name="Straight Connector 3"/>
          <p:cNvCxnSpPr>
            <a:cxnSpLocks/>
          </p:cNvCxnSpPr>
          <p:nvPr/>
        </p:nvCxnSpPr>
        <p:spPr>
          <a:xfrm rot="21600000">
            <a:off x="431006" y="1834356"/>
            <a:ext cx="8796338" cy="0"/>
          </a:xfrm>
          <a:prstGeom prst="line">
            <a:avLst/>
          </a:prstGeom>
          <a:ln w="9525">
            <a:solidFill>
              <a:srgbClr val="00A2BA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 rot="21600000">
            <a:off x="427831" y="451211"/>
            <a:ext cx="3317138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Research Goal</a:t>
            </a:r>
          </a:p>
        </p:txBody>
      </p:sp>
      <p:sp>
        <p:nvSpPr>
          <p:cNvPr id="5" name="TextBox 5"/>
          <p:cNvSpPr txBox="1"/>
          <p:nvPr/>
        </p:nvSpPr>
        <p:spPr>
          <a:xfrm rot="21600000">
            <a:off x="427831" y="2177617"/>
            <a:ext cx="1590731" cy="428625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l">
              <a:lnSpc>
                <a:spcPts val="3375"/>
              </a:lnSpc>
            </a:pPr>
            <a:r>
              <a:rPr lang="en-US" sz="3375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 rot="21600000">
            <a:off x="2797175" y="2177617"/>
            <a:ext cx="1590731" cy="428625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l">
              <a:lnSpc>
                <a:spcPts val="3375"/>
              </a:lnSpc>
            </a:pPr>
            <a:r>
              <a:rPr lang="en-US" sz="3375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 rot="21600000">
            <a:off x="5333206" y="2177617"/>
            <a:ext cx="1590731" cy="428625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l">
              <a:lnSpc>
                <a:spcPts val="3375"/>
              </a:lnSpc>
            </a:pPr>
            <a:r>
              <a:rPr lang="en-US" sz="3375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 rot="21600000">
            <a:off x="7607300" y="2177617"/>
            <a:ext cx="1590731" cy="428625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l">
              <a:lnSpc>
                <a:spcPts val="3375"/>
              </a:lnSpc>
            </a:pPr>
            <a:r>
              <a:rPr lang="en-US" sz="3375" b="0" i="0" spc="0">
                <a:solidFill>
                  <a:srgbClr val="1F1F1F">
                    <a:alpha val="100000"/>
                  </a:srgbClr>
                </a:solidFill>
                <a:latin typeface="DM Serif Text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 rot="21600000">
            <a:off x="427831" y="3555639"/>
            <a:ext cx="1555013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Drive .......</a:t>
            </a:r>
          </a:p>
        </p:txBody>
      </p:sp>
      <p:sp>
        <p:nvSpPr>
          <p:cNvPr id="10" name="TextBox 10"/>
          <p:cNvSpPr txBox="1"/>
          <p:nvPr/>
        </p:nvSpPr>
        <p:spPr>
          <a:xfrm rot="21600000">
            <a:off x="2797175" y="3555639"/>
            <a:ext cx="1983638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Increase ........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5333209" y="3561849"/>
            <a:ext cx="1769325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Increase ......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7607300" y="3555639"/>
            <a:ext cx="1662169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Acquire .........</a:t>
            </a: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433360" y="2881511"/>
            <a:ext cx="1052513" cy="353578"/>
            <a:chOff x="433360" y="2881511"/>
            <a:chExt cx="1052513" cy="353578"/>
          </a:xfrm>
        </p:grpSpPr>
        <p:sp>
          <p:nvSpPr>
            <p:cNvPr id="13" name="Freeform 13"/>
            <p:cNvSpPr/>
            <p:nvPr/>
          </p:nvSpPr>
          <p:spPr>
            <a:xfrm>
              <a:off x="433360" y="2881511"/>
              <a:ext cx="1052513" cy="353578"/>
            </a:xfrm>
            <a:custGeom>
              <a:avLst/>
              <a:gdLst/>
              <a:ahLst/>
              <a:cxnLst/>
              <a:rect l="0" t="0" r="0" b="0"/>
              <a:pathLst>
                <a:path w="302895" h="100736">
                  <a:moveTo>
                    <a:pt x="287150" y="0"/>
                  </a:moveTo>
                  <a:lnTo>
                    <a:pt x="15735" y="0"/>
                  </a:lnTo>
                  <a:cubicBezTo>
                    <a:pt x="7087" y="0"/>
                    <a:pt x="0" y="7087"/>
                    <a:pt x="0" y="15745"/>
                  </a:cubicBezTo>
                  <a:lnTo>
                    <a:pt x="0" y="84992"/>
                  </a:lnTo>
                  <a:cubicBezTo>
                    <a:pt x="0" y="93650"/>
                    <a:pt x="7087" y="100736"/>
                    <a:pt x="15735" y="100736"/>
                  </a:cubicBezTo>
                  <a:lnTo>
                    <a:pt x="287150" y="100736"/>
                  </a:lnTo>
                  <a:cubicBezTo>
                    <a:pt x="295808" y="100736"/>
                    <a:pt x="302895" y="93650"/>
                    <a:pt x="302895" y="84992"/>
                  </a:cubicBezTo>
                  <a:lnTo>
                    <a:pt x="302895" y="15745"/>
                  </a:lnTo>
                  <a:cubicBezTo>
                    <a:pt x="302895" y="7087"/>
                    <a:pt x="295808" y="0"/>
                    <a:pt x="287150" y="0"/>
                  </a:cubicBezTo>
                  <a:close/>
                  <a:moveTo>
                    <a:pt x="296332" y="84992"/>
                  </a:moveTo>
                  <a:cubicBezTo>
                    <a:pt x="296332" y="90059"/>
                    <a:pt x="292217" y="94183"/>
                    <a:pt x="287150" y="94183"/>
                  </a:cubicBezTo>
                  <a:lnTo>
                    <a:pt x="15735" y="94183"/>
                  </a:lnTo>
                  <a:cubicBezTo>
                    <a:pt x="10678" y="94183"/>
                    <a:pt x="6553" y="90059"/>
                    <a:pt x="6553" y="84992"/>
                  </a:cubicBezTo>
                  <a:lnTo>
                    <a:pt x="6553" y="15745"/>
                  </a:lnTo>
                  <a:cubicBezTo>
                    <a:pt x="6553" y="10678"/>
                    <a:pt x="10678" y="6563"/>
                    <a:pt x="15735" y="6563"/>
                  </a:cubicBezTo>
                  <a:lnTo>
                    <a:pt x="287150" y="6563"/>
                  </a:lnTo>
                  <a:cubicBezTo>
                    <a:pt x="292217" y="6563"/>
                    <a:pt x="296332" y="10678"/>
                    <a:pt x="296332" y="15745"/>
                  </a:cubicBezTo>
                  <a:lnTo>
                    <a:pt x="296332" y="84992"/>
                  </a:lnTo>
                  <a:close/>
                  <a:moveTo>
                    <a:pt x="55035" y="56255"/>
                  </a:moveTo>
                  <a:cubicBezTo>
                    <a:pt x="59607" y="50178"/>
                    <a:pt x="59588" y="41529"/>
                    <a:pt x="54502" y="35433"/>
                  </a:cubicBezTo>
                  <a:cubicBezTo>
                    <a:pt x="48568" y="28318"/>
                    <a:pt x="37986" y="27356"/>
                    <a:pt x="30871" y="33299"/>
                  </a:cubicBezTo>
                  <a:cubicBezTo>
                    <a:pt x="23765" y="39233"/>
                    <a:pt x="22803" y="49816"/>
                    <a:pt x="28737" y="56931"/>
                  </a:cubicBezTo>
                  <a:cubicBezTo>
                    <a:pt x="33823" y="63027"/>
                    <a:pt x="42329" y="64589"/>
                    <a:pt x="49130" y="61160"/>
                  </a:cubicBezTo>
                  <a:lnTo>
                    <a:pt x="56474" y="69952"/>
                  </a:lnTo>
                  <a:cubicBezTo>
                    <a:pt x="57826" y="71590"/>
                    <a:pt x="60255" y="71790"/>
                    <a:pt x="61884" y="70437"/>
                  </a:cubicBezTo>
                  <a:cubicBezTo>
                    <a:pt x="63513" y="69085"/>
                    <a:pt x="63722" y="66665"/>
                    <a:pt x="62370" y="65037"/>
                  </a:cubicBezTo>
                  <a:lnTo>
                    <a:pt x="55035" y="56255"/>
                  </a:lnTo>
                  <a:close/>
                  <a:moveTo>
                    <a:pt x="50359" y="50635"/>
                  </a:moveTo>
                  <a:cubicBezTo>
                    <a:pt x="49768" y="51768"/>
                    <a:pt x="48949" y="52816"/>
                    <a:pt x="47901" y="53692"/>
                  </a:cubicBezTo>
                  <a:cubicBezTo>
                    <a:pt x="46853" y="54569"/>
                    <a:pt x="45682" y="55188"/>
                    <a:pt x="44453" y="55559"/>
                  </a:cubicBezTo>
                  <a:cubicBezTo>
                    <a:pt x="40805" y="56645"/>
                    <a:pt x="36700" y="55559"/>
                    <a:pt x="34099" y="52445"/>
                  </a:cubicBezTo>
                  <a:cubicBezTo>
                    <a:pt x="30642" y="48292"/>
                    <a:pt x="31194" y="42110"/>
                    <a:pt x="35347" y="38643"/>
                  </a:cubicBezTo>
                  <a:cubicBezTo>
                    <a:pt x="39500" y="35176"/>
                    <a:pt x="45682" y="35738"/>
                    <a:pt x="49149" y="39881"/>
                  </a:cubicBezTo>
                  <a:cubicBezTo>
                    <a:pt x="51730" y="43005"/>
                    <a:pt x="52073" y="47234"/>
                    <a:pt x="50359" y="50635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1600000">
            <a:off x="3507387" y="2869908"/>
            <a:ext cx="454985" cy="376784"/>
            <a:chOff x="3507387" y="2869908"/>
            <a:chExt cx="454985" cy="376784"/>
          </a:xfrm>
        </p:grpSpPr>
        <p:sp>
          <p:nvSpPr>
            <p:cNvPr id="15" name="Freeform 15"/>
            <p:cNvSpPr/>
            <p:nvPr/>
          </p:nvSpPr>
          <p:spPr>
            <a:xfrm>
              <a:off x="3507387" y="2869908"/>
              <a:ext cx="454985" cy="376784"/>
            </a:xfrm>
            <a:custGeom>
              <a:avLst/>
              <a:gdLst/>
              <a:ahLst/>
              <a:cxnLst/>
              <a:rect l="0" t="0" r="0" b="0"/>
              <a:pathLst>
                <a:path w="304800" h="251460">
                  <a:moveTo>
                    <a:pt x="88583" y="0"/>
                  </a:moveTo>
                  <a:lnTo>
                    <a:pt x="7620" y="0"/>
                  </a:lnTo>
                  <a:cubicBezTo>
                    <a:pt x="2858" y="0"/>
                    <a:pt x="0" y="3810"/>
                    <a:pt x="0" y="7620"/>
                  </a:cubicBezTo>
                  <a:lnTo>
                    <a:pt x="0" y="88583"/>
                  </a:lnTo>
                  <a:cubicBezTo>
                    <a:pt x="0" y="92393"/>
                    <a:pt x="2858" y="96203"/>
                    <a:pt x="7620" y="96203"/>
                  </a:cubicBezTo>
                  <a:lnTo>
                    <a:pt x="88583" y="96203"/>
                  </a:lnTo>
                  <a:cubicBezTo>
                    <a:pt x="92393" y="96203"/>
                    <a:pt x="96203" y="93345"/>
                    <a:pt x="96203" y="88583"/>
                  </a:cubicBezTo>
                  <a:lnTo>
                    <a:pt x="96203" y="7620"/>
                  </a:lnTo>
                  <a:cubicBezTo>
                    <a:pt x="95250" y="3810"/>
                    <a:pt x="92393" y="0"/>
                    <a:pt x="88583" y="0"/>
                  </a:cubicBezTo>
                  <a:close/>
                  <a:moveTo>
                    <a:pt x="80963" y="80963"/>
                  </a:moveTo>
                  <a:lnTo>
                    <a:pt x="14288" y="80963"/>
                  </a:lnTo>
                  <a:lnTo>
                    <a:pt x="14288" y="15240"/>
                  </a:lnTo>
                  <a:lnTo>
                    <a:pt x="80010" y="15240"/>
                  </a:lnTo>
                  <a:lnTo>
                    <a:pt x="80010" y="80963"/>
                  </a:lnTo>
                  <a:close/>
                  <a:moveTo>
                    <a:pt x="133350" y="15240"/>
                  </a:moveTo>
                  <a:lnTo>
                    <a:pt x="297180" y="15240"/>
                  </a:lnTo>
                  <a:cubicBezTo>
                    <a:pt x="301943" y="15240"/>
                    <a:pt x="304800" y="11430"/>
                    <a:pt x="304800" y="7620"/>
                  </a:cubicBezTo>
                  <a:cubicBezTo>
                    <a:pt x="304800" y="3810"/>
                    <a:pt x="301943" y="0"/>
                    <a:pt x="297180" y="0"/>
                  </a:cubicBezTo>
                  <a:lnTo>
                    <a:pt x="133350" y="0"/>
                  </a:lnTo>
                  <a:cubicBezTo>
                    <a:pt x="129540" y="0"/>
                    <a:pt x="125730" y="2858"/>
                    <a:pt x="125730" y="7620"/>
                  </a:cubicBezTo>
                  <a:cubicBezTo>
                    <a:pt x="125730" y="11430"/>
                    <a:pt x="129540" y="15240"/>
                    <a:pt x="133350" y="15240"/>
                  </a:cubicBezTo>
                  <a:close/>
                  <a:moveTo>
                    <a:pt x="297180" y="40958"/>
                  </a:moveTo>
                  <a:lnTo>
                    <a:pt x="133350" y="40958"/>
                  </a:lnTo>
                  <a:cubicBezTo>
                    <a:pt x="129540" y="40958"/>
                    <a:pt x="125730" y="43815"/>
                    <a:pt x="125730" y="48578"/>
                  </a:cubicBezTo>
                  <a:cubicBezTo>
                    <a:pt x="125730" y="53340"/>
                    <a:pt x="128588" y="56198"/>
                    <a:pt x="133350" y="56198"/>
                  </a:cubicBezTo>
                  <a:lnTo>
                    <a:pt x="297180" y="56198"/>
                  </a:lnTo>
                  <a:cubicBezTo>
                    <a:pt x="300990" y="56198"/>
                    <a:pt x="304800" y="53340"/>
                    <a:pt x="304800" y="48578"/>
                  </a:cubicBezTo>
                  <a:cubicBezTo>
                    <a:pt x="304800" y="43815"/>
                    <a:pt x="301943" y="40958"/>
                    <a:pt x="297180" y="40958"/>
                  </a:cubicBezTo>
                  <a:close/>
                  <a:moveTo>
                    <a:pt x="88583" y="155258"/>
                  </a:moveTo>
                  <a:lnTo>
                    <a:pt x="7620" y="155258"/>
                  </a:lnTo>
                  <a:cubicBezTo>
                    <a:pt x="3810" y="155258"/>
                    <a:pt x="0" y="158115"/>
                    <a:pt x="0" y="162878"/>
                  </a:cubicBezTo>
                  <a:lnTo>
                    <a:pt x="0" y="243840"/>
                  </a:lnTo>
                  <a:cubicBezTo>
                    <a:pt x="0" y="247650"/>
                    <a:pt x="2858" y="251460"/>
                    <a:pt x="7620" y="251460"/>
                  </a:cubicBezTo>
                  <a:lnTo>
                    <a:pt x="88583" y="251460"/>
                  </a:lnTo>
                  <a:cubicBezTo>
                    <a:pt x="92393" y="251460"/>
                    <a:pt x="96203" y="248603"/>
                    <a:pt x="96203" y="243840"/>
                  </a:cubicBezTo>
                  <a:lnTo>
                    <a:pt x="96203" y="162878"/>
                  </a:lnTo>
                  <a:cubicBezTo>
                    <a:pt x="95250" y="159068"/>
                    <a:pt x="92393" y="155258"/>
                    <a:pt x="88583" y="155258"/>
                  </a:cubicBezTo>
                  <a:close/>
                  <a:moveTo>
                    <a:pt x="80963" y="236220"/>
                  </a:moveTo>
                  <a:lnTo>
                    <a:pt x="14288" y="236220"/>
                  </a:lnTo>
                  <a:lnTo>
                    <a:pt x="14288" y="170498"/>
                  </a:lnTo>
                  <a:lnTo>
                    <a:pt x="80010" y="170498"/>
                  </a:lnTo>
                  <a:lnTo>
                    <a:pt x="80010" y="236220"/>
                  </a:lnTo>
                  <a:close/>
                  <a:moveTo>
                    <a:pt x="297180" y="155258"/>
                  </a:moveTo>
                  <a:lnTo>
                    <a:pt x="133350" y="155258"/>
                  </a:lnTo>
                  <a:cubicBezTo>
                    <a:pt x="129540" y="155258"/>
                    <a:pt x="125730" y="158115"/>
                    <a:pt x="125730" y="162878"/>
                  </a:cubicBezTo>
                  <a:cubicBezTo>
                    <a:pt x="125730" y="167640"/>
                    <a:pt x="128588" y="170498"/>
                    <a:pt x="133350" y="170498"/>
                  </a:cubicBezTo>
                  <a:lnTo>
                    <a:pt x="297180" y="170498"/>
                  </a:lnTo>
                  <a:cubicBezTo>
                    <a:pt x="300990" y="170498"/>
                    <a:pt x="304800" y="167640"/>
                    <a:pt x="304800" y="162878"/>
                  </a:cubicBezTo>
                  <a:cubicBezTo>
                    <a:pt x="304800" y="158115"/>
                    <a:pt x="301943" y="155258"/>
                    <a:pt x="297180" y="155258"/>
                  </a:cubicBezTo>
                  <a:close/>
                  <a:moveTo>
                    <a:pt x="297180" y="196215"/>
                  </a:moveTo>
                  <a:lnTo>
                    <a:pt x="133350" y="196215"/>
                  </a:lnTo>
                  <a:cubicBezTo>
                    <a:pt x="129540" y="196215"/>
                    <a:pt x="125730" y="199073"/>
                    <a:pt x="125730" y="203835"/>
                  </a:cubicBezTo>
                  <a:cubicBezTo>
                    <a:pt x="125730" y="207645"/>
                    <a:pt x="128588" y="211455"/>
                    <a:pt x="133350" y="211455"/>
                  </a:cubicBezTo>
                  <a:lnTo>
                    <a:pt x="297180" y="211455"/>
                  </a:lnTo>
                  <a:cubicBezTo>
                    <a:pt x="300990" y="211455"/>
                    <a:pt x="304800" y="208598"/>
                    <a:pt x="304800" y="203835"/>
                  </a:cubicBezTo>
                  <a:cubicBezTo>
                    <a:pt x="304800" y="199073"/>
                    <a:pt x="301943" y="196215"/>
                    <a:pt x="297180" y="196215"/>
                  </a:cubicBezTo>
                  <a:close/>
                  <a:moveTo>
                    <a:pt x="133350" y="96203"/>
                  </a:moveTo>
                  <a:lnTo>
                    <a:pt x="223838" y="96203"/>
                  </a:lnTo>
                  <a:cubicBezTo>
                    <a:pt x="227648" y="96203"/>
                    <a:pt x="231458" y="93345"/>
                    <a:pt x="231458" y="88583"/>
                  </a:cubicBezTo>
                  <a:cubicBezTo>
                    <a:pt x="231458" y="84773"/>
                    <a:pt x="228600" y="80963"/>
                    <a:pt x="223838" y="80963"/>
                  </a:cubicBezTo>
                  <a:lnTo>
                    <a:pt x="133350" y="80963"/>
                  </a:lnTo>
                  <a:cubicBezTo>
                    <a:pt x="129540" y="80963"/>
                    <a:pt x="125730" y="83820"/>
                    <a:pt x="125730" y="88583"/>
                  </a:cubicBezTo>
                  <a:cubicBezTo>
                    <a:pt x="125730" y="92393"/>
                    <a:pt x="129540" y="96203"/>
                    <a:pt x="133350" y="96203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21600000">
            <a:off x="2802703" y="2758263"/>
            <a:ext cx="600075" cy="600075"/>
            <a:chOff x="2802703" y="2758263"/>
            <a:chExt cx="600075" cy="600075"/>
          </a:xfrm>
        </p:grpSpPr>
        <p:sp>
          <p:nvSpPr>
            <p:cNvPr id="17" name="Freeform 17"/>
            <p:cNvSpPr/>
            <p:nvPr/>
          </p:nvSpPr>
          <p:spPr>
            <a:xfrm>
              <a:off x="2802703" y="2758263"/>
              <a:ext cx="600075" cy="6000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303848" y="152400"/>
                  </a:moveTo>
                  <a:cubicBezTo>
                    <a:pt x="303848" y="68894"/>
                    <a:pt x="235906" y="952"/>
                    <a:pt x="152400" y="952"/>
                  </a:cubicBezTo>
                  <a:cubicBezTo>
                    <a:pt x="68875" y="953"/>
                    <a:pt x="953" y="68885"/>
                    <a:pt x="953" y="152400"/>
                  </a:cubicBezTo>
                  <a:cubicBezTo>
                    <a:pt x="953" y="235915"/>
                    <a:pt x="68875" y="303848"/>
                    <a:pt x="152400" y="303848"/>
                  </a:cubicBezTo>
                  <a:cubicBezTo>
                    <a:pt x="184814" y="303848"/>
                    <a:pt x="214817" y="293522"/>
                    <a:pt x="239478" y="276111"/>
                  </a:cubicBezTo>
                  <a:cubicBezTo>
                    <a:pt x="240468" y="275911"/>
                    <a:pt x="241430" y="275520"/>
                    <a:pt x="242192" y="274720"/>
                  </a:cubicBezTo>
                  <a:cubicBezTo>
                    <a:pt x="242545" y="274358"/>
                    <a:pt x="242754" y="273920"/>
                    <a:pt x="242964" y="273491"/>
                  </a:cubicBezTo>
                  <a:cubicBezTo>
                    <a:pt x="279845" y="245859"/>
                    <a:pt x="303848" y="201930"/>
                    <a:pt x="303848" y="152400"/>
                  </a:cubicBezTo>
                  <a:close/>
                  <a:moveTo>
                    <a:pt x="75752" y="270891"/>
                  </a:moveTo>
                  <a:cubicBezTo>
                    <a:pt x="82001" y="267462"/>
                    <a:pt x="90135" y="265671"/>
                    <a:pt x="100155" y="265671"/>
                  </a:cubicBezTo>
                  <a:lnTo>
                    <a:pt x="114386" y="265671"/>
                  </a:lnTo>
                  <a:cubicBezTo>
                    <a:pt x="116034" y="265671"/>
                    <a:pt x="117558" y="264890"/>
                    <a:pt x="118529" y="263566"/>
                  </a:cubicBezTo>
                  <a:lnTo>
                    <a:pt x="134474" y="241506"/>
                  </a:lnTo>
                  <a:cubicBezTo>
                    <a:pt x="140122" y="244421"/>
                    <a:pt x="146123" y="246155"/>
                    <a:pt x="152333" y="246155"/>
                  </a:cubicBezTo>
                  <a:cubicBezTo>
                    <a:pt x="158648" y="246155"/>
                    <a:pt x="164754" y="244364"/>
                    <a:pt x="170478" y="241344"/>
                  </a:cubicBezTo>
                  <a:lnTo>
                    <a:pt x="186957" y="263604"/>
                  </a:lnTo>
                  <a:cubicBezTo>
                    <a:pt x="187909" y="264909"/>
                    <a:pt x="189433" y="265671"/>
                    <a:pt x="191052" y="265671"/>
                  </a:cubicBezTo>
                  <a:lnTo>
                    <a:pt x="205264" y="265671"/>
                  </a:lnTo>
                  <a:cubicBezTo>
                    <a:pt x="215122" y="265671"/>
                    <a:pt x="223133" y="267395"/>
                    <a:pt x="229248" y="270758"/>
                  </a:cubicBezTo>
                  <a:cubicBezTo>
                    <a:pt x="207112" y="285188"/>
                    <a:pt x="180737" y="293656"/>
                    <a:pt x="152400" y="293656"/>
                  </a:cubicBezTo>
                  <a:cubicBezTo>
                    <a:pt x="124139" y="293665"/>
                    <a:pt x="97850" y="285236"/>
                    <a:pt x="75752" y="270891"/>
                  </a:cubicBezTo>
                  <a:close/>
                  <a:moveTo>
                    <a:pt x="199215" y="172917"/>
                  </a:moveTo>
                  <a:cubicBezTo>
                    <a:pt x="198044" y="173879"/>
                    <a:pt x="197387" y="175327"/>
                    <a:pt x="197387" y="176841"/>
                  </a:cubicBezTo>
                  <a:cubicBezTo>
                    <a:pt x="197387" y="202892"/>
                    <a:pt x="176174" y="235963"/>
                    <a:pt x="152343" y="235963"/>
                  </a:cubicBezTo>
                  <a:cubicBezTo>
                    <a:pt x="128502" y="235963"/>
                    <a:pt x="107299" y="202892"/>
                    <a:pt x="107299" y="176841"/>
                  </a:cubicBezTo>
                  <a:cubicBezTo>
                    <a:pt x="107299" y="176136"/>
                    <a:pt x="107147" y="175431"/>
                    <a:pt x="106861" y="174774"/>
                  </a:cubicBezTo>
                  <a:cubicBezTo>
                    <a:pt x="93193" y="143666"/>
                    <a:pt x="104756" y="114843"/>
                    <a:pt x="104870" y="114557"/>
                  </a:cubicBezTo>
                  <a:cubicBezTo>
                    <a:pt x="105118" y="113948"/>
                    <a:pt x="105251" y="113271"/>
                    <a:pt x="105251" y="112605"/>
                  </a:cubicBezTo>
                  <a:cubicBezTo>
                    <a:pt x="105251" y="97279"/>
                    <a:pt x="108023" y="85563"/>
                    <a:pt x="142856" y="85563"/>
                  </a:cubicBezTo>
                  <a:cubicBezTo>
                    <a:pt x="143789" y="85563"/>
                    <a:pt x="144723" y="85296"/>
                    <a:pt x="145523" y="84801"/>
                  </a:cubicBezTo>
                  <a:cubicBezTo>
                    <a:pt x="155543" y="78600"/>
                    <a:pt x="165040" y="75457"/>
                    <a:pt x="173755" y="75457"/>
                  </a:cubicBezTo>
                  <a:cubicBezTo>
                    <a:pt x="183556" y="75457"/>
                    <a:pt x="191738" y="79505"/>
                    <a:pt x="196815" y="86839"/>
                  </a:cubicBezTo>
                  <a:cubicBezTo>
                    <a:pt x="201663" y="93859"/>
                    <a:pt x="202759" y="102822"/>
                    <a:pt x="199749" y="110804"/>
                  </a:cubicBezTo>
                  <a:cubicBezTo>
                    <a:pt x="199358" y="111833"/>
                    <a:pt x="199311" y="112967"/>
                    <a:pt x="199615" y="114014"/>
                  </a:cubicBezTo>
                  <a:cubicBezTo>
                    <a:pt x="204892" y="132302"/>
                    <a:pt x="209436" y="164440"/>
                    <a:pt x="199215" y="172917"/>
                  </a:cubicBezTo>
                  <a:close/>
                  <a:moveTo>
                    <a:pt x="237982" y="264519"/>
                  </a:moveTo>
                  <a:cubicBezTo>
                    <a:pt x="229838" y="258642"/>
                    <a:pt x="218989" y="255489"/>
                    <a:pt x="205264" y="255489"/>
                  </a:cubicBezTo>
                  <a:lnTo>
                    <a:pt x="193615" y="255489"/>
                  </a:lnTo>
                  <a:lnTo>
                    <a:pt x="178994" y="235753"/>
                  </a:lnTo>
                  <a:cubicBezTo>
                    <a:pt x="195215" y="222752"/>
                    <a:pt x="206712" y="199682"/>
                    <a:pt x="207483" y="179070"/>
                  </a:cubicBezTo>
                  <a:cubicBezTo>
                    <a:pt x="222371" y="163173"/>
                    <a:pt x="212446" y="122482"/>
                    <a:pt x="209798" y="112795"/>
                  </a:cubicBezTo>
                  <a:cubicBezTo>
                    <a:pt x="213274" y="102118"/>
                    <a:pt x="211588" y="90373"/>
                    <a:pt x="205169" y="81077"/>
                  </a:cubicBezTo>
                  <a:cubicBezTo>
                    <a:pt x="192786" y="63141"/>
                    <a:pt x="166830" y="60150"/>
                    <a:pt x="141389" y="75400"/>
                  </a:cubicBezTo>
                  <a:cubicBezTo>
                    <a:pt x="101394" y="75800"/>
                    <a:pt x="95260" y="92916"/>
                    <a:pt x="95060" y="111662"/>
                  </a:cubicBezTo>
                  <a:cubicBezTo>
                    <a:pt x="92935" y="117377"/>
                    <a:pt x="83582" y="146075"/>
                    <a:pt x="97107" y="177927"/>
                  </a:cubicBezTo>
                  <a:cubicBezTo>
                    <a:pt x="97507" y="198930"/>
                    <a:pt x="109233" y="222771"/>
                    <a:pt x="125892" y="235982"/>
                  </a:cubicBezTo>
                  <a:lnTo>
                    <a:pt x="111785" y="255508"/>
                  </a:lnTo>
                  <a:lnTo>
                    <a:pt x="100146" y="255508"/>
                  </a:lnTo>
                  <a:cubicBezTo>
                    <a:pt x="86258" y="255508"/>
                    <a:pt x="75190" y="258670"/>
                    <a:pt x="66904" y="264605"/>
                  </a:cubicBezTo>
                  <a:cubicBezTo>
                    <a:pt x="33090" y="238763"/>
                    <a:pt x="11135" y="198149"/>
                    <a:pt x="11135" y="152400"/>
                  </a:cubicBezTo>
                  <a:cubicBezTo>
                    <a:pt x="11135" y="74505"/>
                    <a:pt x="74495" y="11135"/>
                    <a:pt x="152400" y="11135"/>
                  </a:cubicBezTo>
                  <a:cubicBezTo>
                    <a:pt x="230295" y="11135"/>
                    <a:pt x="293665" y="74505"/>
                    <a:pt x="293665" y="152400"/>
                  </a:cubicBezTo>
                  <a:cubicBezTo>
                    <a:pt x="293665" y="198101"/>
                    <a:pt x="271748" y="238687"/>
                    <a:pt x="237982" y="264519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 rot="21600000">
            <a:off x="5328985" y="2727306"/>
            <a:ext cx="667200" cy="661988"/>
            <a:chOff x="5328985" y="2727306"/>
            <a:chExt cx="667200" cy="661988"/>
          </a:xfrm>
        </p:grpSpPr>
        <p:sp>
          <p:nvSpPr>
            <p:cNvPr id="19" name="Freeform 19"/>
            <p:cNvSpPr/>
            <p:nvPr/>
          </p:nvSpPr>
          <p:spPr>
            <a:xfrm>
              <a:off x="5328985" y="2727306"/>
              <a:ext cx="667200" cy="661988"/>
            </a:xfrm>
            <a:custGeom>
              <a:avLst/>
              <a:gdLst/>
              <a:ahLst/>
              <a:cxnLst/>
              <a:rect l="0" t="0" r="0" b="0"/>
              <a:pathLst>
                <a:path w="304800" h="302895">
                  <a:moveTo>
                    <a:pt x="66675" y="194310"/>
                  </a:moveTo>
                  <a:cubicBezTo>
                    <a:pt x="70485" y="194310"/>
                    <a:pt x="73343" y="197167"/>
                    <a:pt x="73343" y="200977"/>
                  </a:cubicBezTo>
                  <a:cubicBezTo>
                    <a:pt x="73343" y="204787"/>
                    <a:pt x="70485" y="207645"/>
                    <a:pt x="66675" y="207645"/>
                  </a:cubicBezTo>
                  <a:cubicBezTo>
                    <a:pt x="62865" y="207645"/>
                    <a:pt x="60008" y="204787"/>
                    <a:pt x="60008" y="200977"/>
                  </a:cubicBezTo>
                  <a:cubicBezTo>
                    <a:pt x="60008" y="197167"/>
                    <a:pt x="62865" y="194310"/>
                    <a:pt x="66675" y="194310"/>
                  </a:cubicBezTo>
                  <a:close/>
                  <a:moveTo>
                    <a:pt x="96203" y="194310"/>
                  </a:moveTo>
                  <a:cubicBezTo>
                    <a:pt x="100013" y="194310"/>
                    <a:pt x="102870" y="197167"/>
                    <a:pt x="102870" y="200977"/>
                  </a:cubicBezTo>
                  <a:cubicBezTo>
                    <a:pt x="102870" y="204787"/>
                    <a:pt x="100012" y="207645"/>
                    <a:pt x="96203" y="207645"/>
                  </a:cubicBezTo>
                  <a:cubicBezTo>
                    <a:pt x="92393" y="207645"/>
                    <a:pt x="89535" y="204787"/>
                    <a:pt x="89535" y="200977"/>
                  </a:cubicBezTo>
                  <a:cubicBezTo>
                    <a:pt x="89535" y="197167"/>
                    <a:pt x="92393" y="194310"/>
                    <a:pt x="96203" y="194310"/>
                  </a:cubicBezTo>
                  <a:close/>
                  <a:moveTo>
                    <a:pt x="126683" y="194310"/>
                  </a:moveTo>
                  <a:cubicBezTo>
                    <a:pt x="130493" y="194310"/>
                    <a:pt x="133350" y="197167"/>
                    <a:pt x="133350" y="200977"/>
                  </a:cubicBezTo>
                  <a:cubicBezTo>
                    <a:pt x="133350" y="204787"/>
                    <a:pt x="130493" y="207645"/>
                    <a:pt x="126683" y="207645"/>
                  </a:cubicBezTo>
                  <a:cubicBezTo>
                    <a:pt x="122873" y="207645"/>
                    <a:pt x="120015" y="204787"/>
                    <a:pt x="120015" y="200977"/>
                  </a:cubicBezTo>
                  <a:cubicBezTo>
                    <a:pt x="120015" y="197167"/>
                    <a:pt x="122873" y="194310"/>
                    <a:pt x="126683" y="194310"/>
                  </a:cubicBezTo>
                  <a:close/>
                  <a:moveTo>
                    <a:pt x="187643" y="181927"/>
                  </a:moveTo>
                  <a:cubicBezTo>
                    <a:pt x="184785" y="181927"/>
                    <a:pt x="182880" y="183832"/>
                    <a:pt x="182880" y="186690"/>
                  </a:cubicBezTo>
                  <a:lnTo>
                    <a:pt x="182880" y="188595"/>
                  </a:lnTo>
                  <a:lnTo>
                    <a:pt x="182880" y="196215"/>
                  </a:lnTo>
                  <a:lnTo>
                    <a:pt x="182880" y="251460"/>
                  </a:lnTo>
                  <a:cubicBezTo>
                    <a:pt x="182880" y="258127"/>
                    <a:pt x="177165" y="263842"/>
                    <a:pt x="170498" y="263842"/>
                  </a:cubicBezTo>
                  <a:lnTo>
                    <a:pt x="155257" y="263842"/>
                  </a:lnTo>
                  <a:lnTo>
                    <a:pt x="155257" y="263842"/>
                  </a:lnTo>
                  <a:lnTo>
                    <a:pt x="149542" y="263842"/>
                  </a:lnTo>
                  <a:cubicBezTo>
                    <a:pt x="147637" y="263842"/>
                    <a:pt x="146685" y="263842"/>
                    <a:pt x="144780" y="264795"/>
                  </a:cubicBezTo>
                  <a:lnTo>
                    <a:pt x="96202" y="293370"/>
                  </a:lnTo>
                  <a:lnTo>
                    <a:pt x="96202" y="272415"/>
                  </a:lnTo>
                  <a:cubicBezTo>
                    <a:pt x="96202" y="267652"/>
                    <a:pt x="92392" y="263842"/>
                    <a:pt x="87630" y="263842"/>
                  </a:cubicBezTo>
                  <a:lnTo>
                    <a:pt x="87630" y="263842"/>
                  </a:lnTo>
                  <a:lnTo>
                    <a:pt x="87630" y="263842"/>
                  </a:lnTo>
                  <a:lnTo>
                    <a:pt x="20955" y="263842"/>
                  </a:lnTo>
                  <a:cubicBezTo>
                    <a:pt x="14287" y="263842"/>
                    <a:pt x="8572" y="258127"/>
                    <a:pt x="8572" y="251460"/>
                  </a:cubicBezTo>
                  <a:lnTo>
                    <a:pt x="8572" y="147637"/>
                  </a:lnTo>
                  <a:cubicBezTo>
                    <a:pt x="8572" y="140970"/>
                    <a:pt x="14287" y="135255"/>
                    <a:pt x="20955" y="135255"/>
                  </a:cubicBezTo>
                  <a:lnTo>
                    <a:pt x="86677" y="135255"/>
                  </a:lnTo>
                  <a:lnTo>
                    <a:pt x="91440" y="135255"/>
                  </a:lnTo>
                  <a:lnTo>
                    <a:pt x="96202" y="135255"/>
                  </a:lnTo>
                  <a:cubicBezTo>
                    <a:pt x="99060" y="135255"/>
                    <a:pt x="100965" y="133350"/>
                    <a:pt x="100965" y="130492"/>
                  </a:cubicBezTo>
                  <a:cubicBezTo>
                    <a:pt x="100965" y="127635"/>
                    <a:pt x="99060" y="125730"/>
                    <a:pt x="96202" y="125730"/>
                  </a:cubicBezTo>
                  <a:lnTo>
                    <a:pt x="91440" y="125730"/>
                  </a:lnTo>
                  <a:lnTo>
                    <a:pt x="86678" y="125730"/>
                  </a:lnTo>
                  <a:lnTo>
                    <a:pt x="21908" y="125730"/>
                  </a:lnTo>
                  <a:cubicBezTo>
                    <a:pt x="9525" y="125730"/>
                    <a:pt x="0" y="135255"/>
                    <a:pt x="0" y="147637"/>
                  </a:cubicBezTo>
                  <a:lnTo>
                    <a:pt x="0" y="250507"/>
                  </a:lnTo>
                  <a:cubicBezTo>
                    <a:pt x="0" y="262890"/>
                    <a:pt x="9525" y="272415"/>
                    <a:pt x="21908" y="272415"/>
                  </a:cubicBezTo>
                  <a:lnTo>
                    <a:pt x="88583" y="272415"/>
                  </a:lnTo>
                  <a:lnTo>
                    <a:pt x="88583" y="271462"/>
                  </a:lnTo>
                  <a:lnTo>
                    <a:pt x="88583" y="271462"/>
                  </a:lnTo>
                  <a:lnTo>
                    <a:pt x="88583" y="294322"/>
                  </a:lnTo>
                  <a:cubicBezTo>
                    <a:pt x="88583" y="297180"/>
                    <a:pt x="90488" y="300037"/>
                    <a:pt x="93345" y="301942"/>
                  </a:cubicBezTo>
                  <a:cubicBezTo>
                    <a:pt x="94298" y="302895"/>
                    <a:pt x="95250" y="302895"/>
                    <a:pt x="97155" y="302895"/>
                  </a:cubicBezTo>
                  <a:cubicBezTo>
                    <a:pt x="99060" y="302895"/>
                    <a:pt x="100013" y="302895"/>
                    <a:pt x="101918" y="301942"/>
                  </a:cubicBezTo>
                  <a:lnTo>
                    <a:pt x="151448" y="272415"/>
                  </a:lnTo>
                  <a:lnTo>
                    <a:pt x="157163" y="272415"/>
                  </a:lnTo>
                  <a:lnTo>
                    <a:pt x="157163" y="272415"/>
                  </a:lnTo>
                  <a:lnTo>
                    <a:pt x="171450" y="272415"/>
                  </a:lnTo>
                  <a:cubicBezTo>
                    <a:pt x="183833" y="272415"/>
                    <a:pt x="193358" y="262890"/>
                    <a:pt x="193358" y="250507"/>
                  </a:cubicBezTo>
                  <a:lnTo>
                    <a:pt x="193358" y="195262"/>
                  </a:lnTo>
                  <a:lnTo>
                    <a:pt x="193358" y="187642"/>
                  </a:lnTo>
                  <a:lnTo>
                    <a:pt x="193358" y="185737"/>
                  </a:lnTo>
                  <a:cubicBezTo>
                    <a:pt x="192405" y="183832"/>
                    <a:pt x="190500" y="181927"/>
                    <a:pt x="187643" y="181927"/>
                  </a:cubicBezTo>
                  <a:close/>
                  <a:moveTo>
                    <a:pt x="236220" y="68580"/>
                  </a:moveTo>
                  <a:cubicBezTo>
                    <a:pt x="240030" y="68580"/>
                    <a:pt x="242888" y="71437"/>
                    <a:pt x="242888" y="75247"/>
                  </a:cubicBezTo>
                  <a:cubicBezTo>
                    <a:pt x="242888" y="79057"/>
                    <a:pt x="240030" y="81915"/>
                    <a:pt x="236220" y="81915"/>
                  </a:cubicBezTo>
                  <a:cubicBezTo>
                    <a:pt x="232410" y="81915"/>
                    <a:pt x="229553" y="79057"/>
                    <a:pt x="229553" y="75247"/>
                  </a:cubicBezTo>
                  <a:cubicBezTo>
                    <a:pt x="229553" y="71437"/>
                    <a:pt x="232410" y="68580"/>
                    <a:pt x="236220" y="68580"/>
                  </a:cubicBezTo>
                  <a:close/>
                  <a:moveTo>
                    <a:pt x="206693" y="68580"/>
                  </a:moveTo>
                  <a:cubicBezTo>
                    <a:pt x="210502" y="68580"/>
                    <a:pt x="213360" y="71437"/>
                    <a:pt x="213360" y="75247"/>
                  </a:cubicBezTo>
                  <a:cubicBezTo>
                    <a:pt x="213360" y="79057"/>
                    <a:pt x="210502" y="81915"/>
                    <a:pt x="206693" y="81915"/>
                  </a:cubicBezTo>
                  <a:cubicBezTo>
                    <a:pt x="202883" y="80962"/>
                    <a:pt x="200025" y="78105"/>
                    <a:pt x="200025" y="75247"/>
                  </a:cubicBezTo>
                  <a:cubicBezTo>
                    <a:pt x="200025" y="71437"/>
                    <a:pt x="202883" y="68580"/>
                    <a:pt x="206693" y="68580"/>
                  </a:cubicBezTo>
                  <a:close/>
                  <a:moveTo>
                    <a:pt x="176213" y="68580"/>
                  </a:moveTo>
                  <a:cubicBezTo>
                    <a:pt x="180023" y="68580"/>
                    <a:pt x="182880" y="71437"/>
                    <a:pt x="182880" y="75247"/>
                  </a:cubicBezTo>
                  <a:cubicBezTo>
                    <a:pt x="182880" y="79057"/>
                    <a:pt x="180023" y="81915"/>
                    <a:pt x="176213" y="81915"/>
                  </a:cubicBezTo>
                  <a:cubicBezTo>
                    <a:pt x="172403" y="81915"/>
                    <a:pt x="169545" y="79057"/>
                    <a:pt x="169545" y="75247"/>
                  </a:cubicBezTo>
                  <a:cubicBezTo>
                    <a:pt x="169545" y="71437"/>
                    <a:pt x="172403" y="68580"/>
                    <a:pt x="176213" y="68580"/>
                  </a:cubicBezTo>
                  <a:close/>
                  <a:moveTo>
                    <a:pt x="280988" y="0"/>
                  </a:moveTo>
                  <a:lnTo>
                    <a:pt x="215265" y="0"/>
                  </a:lnTo>
                  <a:lnTo>
                    <a:pt x="210503" y="0"/>
                  </a:lnTo>
                  <a:lnTo>
                    <a:pt x="205740" y="0"/>
                  </a:lnTo>
                  <a:lnTo>
                    <a:pt x="205740" y="0"/>
                  </a:lnTo>
                  <a:lnTo>
                    <a:pt x="200978" y="0"/>
                  </a:lnTo>
                  <a:lnTo>
                    <a:pt x="196215" y="0"/>
                  </a:lnTo>
                  <a:lnTo>
                    <a:pt x="131445" y="0"/>
                  </a:lnTo>
                  <a:cubicBezTo>
                    <a:pt x="119063" y="0"/>
                    <a:pt x="109538" y="9525"/>
                    <a:pt x="109538" y="21907"/>
                  </a:cubicBezTo>
                  <a:lnTo>
                    <a:pt x="109538" y="25717"/>
                  </a:lnTo>
                  <a:lnTo>
                    <a:pt x="109538" y="34290"/>
                  </a:lnTo>
                  <a:lnTo>
                    <a:pt x="109538" y="42862"/>
                  </a:lnTo>
                  <a:lnTo>
                    <a:pt x="109538" y="43815"/>
                  </a:lnTo>
                  <a:lnTo>
                    <a:pt x="109538" y="43815"/>
                  </a:lnTo>
                  <a:lnTo>
                    <a:pt x="109538" y="43815"/>
                  </a:lnTo>
                  <a:cubicBezTo>
                    <a:pt x="109538" y="46672"/>
                    <a:pt x="111443" y="48577"/>
                    <a:pt x="114300" y="48577"/>
                  </a:cubicBezTo>
                  <a:cubicBezTo>
                    <a:pt x="117158" y="48577"/>
                    <a:pt x="119063" y="46672"/>
                    <a:pt x="119063" y="43815"/>
                  </a:cubicBezTo>
                  <a:lnTo>
                    <a:pt x="119063" y="43815"/>
                  </a:lnTo>
                  <a:lnTo>
                    <a:pt x="119063" y="43815"/>
                  </a:lnTo>
                  <a:lnTo>
                    <a:pt x="119063" y="41910"/>
                  </a:lnTo>
                  <a:lnTo>
                    <a:pt x="119063" y="34290"/>
                  </a:lnTo>
                  <a:lnTo>
                    <a:pt x="119063" y="25717"/>
                  </a:lnTo>
                  <a:lnTo>
                    <a:pt x="119063" y="21907"/>
                  </a:lnTo>
                  <a:cubicBezTo>
                    <a:pt x="119063" y="15240"/>
                    <a:pt x="124778" y="9525"/>
                    <a:pt x="131445" y="9525"/>
                  </a:cubicBezTo>
                  <a:lnTo>
                    <a:pt x="197168" y="9525"/>
                  </a:lnTo>
                  <a:lnTo>
                    <a:pt x="201930" y="9525"/>
                  </a:lnTo>
                  <a:lnTo>
                    <a:pt x="206693" y="9525"/>
                  </a:lnTo>
                  <a:lnTo>
                    <a:pt x="206693" y="9525"/>
                  </a:lnTo>
                  <a:lnTo>
                    <a:pt x="211455" y="9525"/>
                  </a:lnTo>
                  <a:lnTo>
                    <a:pt x="216218" y="9525"/>
                  </a:lnTo>
                  <a:lnTo>
                    <a:pt x="281940" y="9525"/>
                  </a:lnTo>
                  <a:cubicBezTo>
                    <a:pt x="287655" y="9525"/>
                    <a:pt x="293370" y="15240"/>
                    <a:pt x="293370" y="21907"/>
                  </a:cubicBezTo>
                  <a:lnTo>
                    <a:pt x="293370" y="124777"/>
                  </a:lnTo>
                  <a:cubicBezTo>
                    <a:pt x="293370" y="131445"/>
                    <a:pt x="287655" y="137160"/>
                    <a:pt x="280988" y="137160"/>
                  </a:cubicBezTo>
                  <a:lnTo>
                    <a:pt x="214313" y="137160"/>
                  </a:lnTo>
                  <a:lnTo>
                    <a:pt x="214313" y="137160"/>
                  </a:lnTo>
                  <a:lnTo>
                    <a:pt x="213360" y="137160"/>
                  </a:lnTo>
                  <a:cubicBezTo>
                    <a:pt x="208598" y="137160"/>
                    <a:pt x="204788" y="140970"/>
                    <a:pt x="204788" y="145732"/>
                  </a:cubicBezTo>
                  <a:lnTo>
                    <a:pt x="204788" y="166687"/>
                  </a:lnTo>
                  <a:lnTo>
                    <a:pt x="156210" y="138112"/>
                  </a:lnTo>
                  <a:cubicBezTo>
                    <a:pt x="155257" y="137160"/>
                    <a:pt x="153352" y="137160"/>
                    <a:pt x="151448" y="137160"/>
                  </a:cubicBezTo>
                  <a:lnTo>
                    <a:pt x="145733" y="137160"/>
                  </a:lnTo>
                  <a:lnTo>
                    <a:pt x="145733" y="137160"/>
                  </a:lnTo>
                  <a:lnTo>
                    <a:pt x="131445" y="137160"/>
                  </a:lnTo>
                  <a:cubicBezTo>
                    <a:pt x="124778" y="137160"/>
                    <a:pt x="119062" y="131445"/>
                    <a:pt x="119062" y="124777"/>
                  </a:cubicBezTo>
                  <a:lnTo>
                    <a:pt x="119062" y="76200"/>
                  </a:lnTo>
                  <a:lnTo>
                    <a:pt x="119062" y="69532"/>
                  </a:lnTo>
                  <a:lnTo>
                    <a:pt x="119062" y="67627"/>
                  </a:lnTo>
                  <a:cubicBezTo>
                    <a:pt x="119062" y="64770"/>
                    <a:pt x="117157" y="62865"/>
                    <a:pt x="114300" y="62865"/>
                  </a:cubicBezTo>
                  <a:cubicBezTo>
                    <a:pt x="111442" y="62865"/>
                    <a:pt x="109537" y="64770"/>
                    <a:pt x="109537" y="67627"/>
                  </a:cubicBezTo>
                  <a:lnTo>
                    <a:pt x="109537" y="69532"/>
                  </a:lnTo>
                  <a:lnTo>
                    <a:pt x="109537" y="77152"/>
                  </a:lnTo>
                  <a:lnTo>
                    <a:pt x="109537" y="125730"/>
                  </a:lnTo>
                  <a:cubicBezTo>
                    <a:pt x="109537" y="138112"/>
                    <a:pt x="119062" y="147637"/>
                    <a:pt x="131445" y="147637"/>
                  </a:cubicBezTo>
                  <a:lnTo>
                    <a:pt x="146685" y="147637"/>
                  </a:lnTo>
                  <a:lnTo>
                    <a:pt x="146685" y="147637"/>
                  </a:lnTo>
                  <a:lnTo>
                    <a:pt x="152400" y="147637"/>
                  </a:lnTo>
                  <a:lnTo>
                    <a:pt x="201930" y="177165"/>
                  </a:lnTo>
                  <a:cubicBezTo>
                    <a:pt x="202882" y="178117"/>
                    <a:pt x="204787" y="178117"/>
                    <a:pt x="206692" y="178117"/>
                  </a:cubicBezTo>
                  <a:cubicBezTo>
                    <a:pt x="208597" y="178117"/>
                    <a:pt x="209550" y="178117"/>
                    <a:pt x="211455" y="177165"/>
                  </a:cubicBezTo>
                  <a:cubicBezTo>
                    <a:pt x="214312" y="175260"/>
                    <a:pt x="216217" y="172402"/>
                    <a:pt x="216217" y="169545"/>
                  </a:cubicBezTo>
                  <a:lnTo>
                    <a:pt x="216217" y="146685"/>
                  </a:lnTo>
                  <a:lnTo>
                    <a:pt x="216217" y="146685"/>
                  </a:lnTo>
                  <a:lnTo>
                    <a:pt x="216217" y="147637"/>
                  </a:lnTo>
                  <a:lnTo>
                    <a:pt x="282892" y="147637"/>
                  </a:lnTo>
                  <a:cubicBezTo>
                    <a:pt x="295275" y="147637"/>
                    <a:pt x="304800" y="138112"/>
                    <a:pt x="304800" y="125730"/>
                  </a:cubicBezTo>
                  <a:lnTo>
                    <a:pt x="304800" y="21907"/>
                  </a:lnTo>
                  <a:cubicBezTo>
                    <a:pt x="302895" y="9525"/>
                    <a:pt x="293370" y="0"/>
                    <a:pt x="280988" y="0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 rot="21600000">
            <a:off x="3243375" y="582001"/>
            <a:ext cx="5869044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Summary of goal</a:t>
            </a:r>
          </a:p>
        </p:txBody>
      </p:sp>
      <p:grpSp>
        <p:nvGrpSpPr>
          <p:cNvPr id="23" name="Group 23"/>
          <p:cNvGrpSpPr/>
          <p:nvPr/>
        </p:nvGrpSpPr>
        <p:grpSpPr>
          <a:xfrm rot="21600000">
            <a:off x="7609079" y="2737284"/>
            <a:ext cx="655200" cy="650081"/>
            <a:chOff x="7609079" y="2737284"/>
            <a:chExt cx="655200" cy="650081"/>
          </a:xfrm>
        </p:grpSpPr>
        <p:sp>
          <p:nvSpPr>
            <p:cNvPr id="22" name="Freeform 22"/>
            <p:cNvSpPr/>
            <p:nvPr/>
          </p:nvSpPr>
          <p:spPr>
            <a:xfrm>
              <a:off x="7609079" y="2737284"/>
              <a:ext cx="655200" cy="650081"/>
            </a:xfrm>
            <a:custGeom>
              <a:avLst/>
              <a:gdLst/>
              <a:ahLst/>
              <a:cxnLst/>
              <a:rect l="0" t="0" r="0" b="0"/>
              <a:pathLst>
                <a:path w="302895" h="301180">
                  <a:moveTo>
                    <a:pt x="202082" y="133350"/>
                  </a:moveTo>
                  <a:lnTo>
                    <a:pt x="202082" y="110900"/>
                  </a:lnTo>
                  <a:cubicBezTo>
                    <a:pt x="202082" y="80229"/>
                    <a:pt x="191453" y="64665"/>
                    <a:pt x="170469" y="64665"/>
                  </a:cubicBezTo>
                  <a:cubicBezTo>
                    <a:pt x="158296" y="64665"/>
                    <a:pt x="144637" y="69809"/>
                    <a:pt x="131426" y="74781"/>
                  </a:cubicBezTo>
                  <a:cubicBezTo>
                    <a:pt x="127702" y="76190"/>
                    <a:pt x="124054" y="77572"/>
                    <a:pt x="120558" y="78772"/>
                  </a:cubicBezTo>
                  <a:cubicBezTo>
                    <a:pt x="102937" y="79229"/>
                    <a:pt x="91183" y="93545"/>
                    <a:pt x="91183" y="114691"/>
                  </a:cubicBezTo>
                  <a:lnTo>
                    <a:pt x="91183" y="131569"/>
                  </a:lnTo>
                  <a:cubicBezTo>
                    <a:pt x="81105" y="133788"/>
                    <a:pt x="81105" y="142951"/>
                    <a:pt x="81105" y="148714"/>
                  </a:cubicBezTo>
                  <a:lnTo>
                    <a:pt x="81105" y="161306"/>
                  </a:lnTo>
                  <a:cubicBezTo>
                    <a:pt x="81105" y="172831"/>
                    <a:pt x="87563" y="188347"/>
                    <a:pt x="98412" y="192014"/>
                  </a:cubicBezTo>
                  <a:cubicBezTo>
                    <a:pt x="100365" y="215865"/>
                    <a:pt x="118434" y="240706"/>
                    <a:pt x="143761" y="240706"/>
                  </a:cubicBezTo>
                  <a:lnTo>
                    <a:pt x="145647" y="240706"/>
                  </a:lnTo>
                  <a:cubicBezTo>
                    <a:pt x="171498" y="240706"/>
                    <a:pt x="189948" y="215884"/>
                    <a:pt x="191976" y="192034"/>
                  </a:cubicBezTo>
                  <a:cubicBezTo>
                    <a:pt x="203483" y="188319"/>
                    <a:pt x="212179" y="172260"/>
                    <a:pt x="212179" y="161296"/>
                  </a:cubicBezTo>
                  <a:lnTo>
                    <a:pt x="212179" y="148704"/>
                  </a:lnTo>
                  <a:cubicBezTo>
                    <a:pt x="212179" y="141503"/>
                    <a:pt x="205835" y="135979"/>
                    <a:pt x="202082" y="133350"/>
                  </a:cubicBezTo>
                  <a:close/>
                  <a:moveTo>
                    <a:pt x="202063" y="161296"/>
                  </a:moveTo>
                  <a:cubicBezTo>
                    <a:pt x="202063" y="169764"/>
                    <a:pt x="194024" y="182728"/>
                    <a:pt x="187090" y="182728"/>
                  </a:cubicBezTo>
                  <a:cubicBezTo>
                    <a:pt x="184309" y="182728"/>
                    <a:pt x="182051" y="184975"/>
                    <a:pt x="182051" y="187766"/>
                  </a:cubicBezTo>
                  <a:cubicBezTo>
                    <a:pt x="182051" y="207988"/>
                    <a:pt x="166487" y="230610"/>
                    <a:pt x="145647" y="230610"/>
                  </a:cubicBezTo>
                  <a:lnTo>
                    <a:pt x="143761" y="230610"/>
                  </a:lnTo>
                  <a:cubicBezTo>
                    <a:pt x="122873" y="230610"/>
                    <a:pt x="108318" y="208026"/>
                    <a:pt x="108318" y="187766"/>
                  </a:cubicBezTo>
                  <a:cubicBezTo>
                    <a:pt x="108318" y="184975"/>
                    <a:pt x="106070" y="182728"/>
                    <a:pt x="103280" y="182728"/>
                  </a:cubicBezTo>
                  <a:cubicBezTo>
                    <a:pt x="97041" y="182728"/>
                    <a:pt x="91173" y="170650"/>
                    <a:pt x="91173" y="161296"/>
                  </a:cubicBezTo>
                  <a:lnTo>
                    <a:pt x="91173" y="148704"/>
                  </a:lnTo>
                  <a:cubicBezTo>
                    <a:pt x="91173" y="141351"/>
                    <a:pt x="91307" y="141141"/>
                    <a:pt x="96212" y="141141"/>
                  </a:cubicBezTo>
                  <a:cubicBezTo>
                    <a:pt x="98993" y="141141"/>
                    <a:pt x="101251" y="138894"/>
                    <a:pt x="101251" y="136103"/>
                  </a:cubicBezTo>
                  <a:lnTo>
                    <a:pt x="101251" y="114681"/>
                  </a:lnTo>
                  <a:cubicBezTo>
                    <a:pt x="101251" y="102184"/>
                    <a:pt x="106547" y="88830"/>
                    <a:pt x="121415" y="88830"/>
                  </a:cubicBezTo>
                  <a:cubicBezTo>
                    <a:pt x="121968" y="88830"/>
                    <a:pt x="122501" y="88754"/>
                    <a:pt x="123034" y="88573"/>
                  </a:cubicBezTo>
                  <a:cubicBezTo>
                    <a:pt x="126854" y="87268"/>
                    <a:pt x="130864" y="85754"/>
                    <a:pt x="134960" y="84220"/>
                  </a:cubicBezTo>
                  <a:cubicBezTo>
                    <a:pt x="147333" y="79562"/>
                    <a:pt x="160115" y="74743"/>
                    <a:pt x="170450" y="74743"/>
                  </a:cubicBezTo>
                  <a:cubicBezTo>
                    <a:pt x="180480" y="74743"/>
                    <a:pt x="191995" y="78857"/>
                    <a:pt x="191995" y="110900"/>
                  </a:cubicBezTo>
                  <a:lnTo>
                    <a:pt x="191995" y="136103"/>
                  </a:lnTo>
                  <a:cubicBezTo>
                    <a:pt x="191995" y="137922"/>
                    <a:pt x="192977" y="139608"/>
                    <a:pt x="194577" y="140503"/>
                  </a:cubicBezTo>
                  <a:cubicBezTo>
                    <a:pt x="197644" y="142208"/>
                    <a:pt x="202073" y="146123"/>
                    <a:pt x="202073" y="148704"/>
                  </a:cubicBezTo>
                  <a:lnTo>
                    <a:pt x="202073" y="161296"/>
                  </a:lnTo>
                  <a:close/>
                  <a:moveTo>
                    <a:pt x="302895" y="139894"/>
                  </a:moveTo>
                  <a:lnTo>
                    <a:pt x="302895" y="129807"/>
                  </a:lnTo>
                  <a:lnTo>
                    <a:pt x="302152" y="129807"/>
                  </a:lnTo>
                  <a:cubicBezTo>
                    <a:pt x="302143" y="110766"/>
                    <a:pt x="286417" y="89487"/>
                    <a:pt x="265367" y="89487"/>
                  </a:cubicBezTo>
                  <a:lnTo>
                    <a:pt x="257299" y="89487"/>
                  </a:lnTo>
                  <a:cubicBezTo>
                    <a:pt x="269681" y="74009"/>
                    <a:pt x="275434" y="44796"/>
                    <a:pt x="275434" y="35290"/>
                  </a:cubicBezTo>
                  <a:cubicBezTo>
                    <a:pt x="275453" y="15840"/>
                    <a:pt x="259604" y="0"/>
                    <a:pt x="240144" y="0"/>
                  </a:cubicBezTo>
                  <a:cubicBezTo>
                    <a:pt x="220704" y="0"/>
                    <a:pt x="204873" y="15831"/>
                    <a:pt x="204873" y="35290"/>
                  </a:cubicBezTo>
                  <a:cubicBezTo>
                    <a:pt x="204873" y="36405"/>
                    <a:pt x="204988" y="37871"/>
                    <a:pt x="205140" y="39481"/>
                  </a:cubicBezTo>
                  <a:lnTo>
                    <a:pt x="98746" y="39481"/>
                  </a:lnTo>
                  <a:cubicBezTo>
                    <a:pt x="98908" y="37881"/>
                    <a:pt x="99012" y="36405"/>
                    <a:pt x="99012" y="35290"/>
                  </a:cubicBezTo>
                  <a:cubicBezTo>
                    <a:pt x="99012" y="15840"/>
                    <a:pt x="83182" y="0"/>
                    <a:pt x="63722" y="0"/>
                  </a:cubicBezTo>
                  <a:cubicBezTo>
                    <a:pt x="44272" y="0"/>
                    <a:pt x="28442" y="15831"/>
                    <a:pt x="28442" y="35290"/>
                  </a:cubicBezTo>
                  <a:cubicBezTo>
                    <a:pt x="28442" y="44806"/>
                    <a:pt x="34195" y="73990"/>
                    <a:pt x="46558" y="89478"/>
                  </a:cubicBezTo>
                  <a:lnTo>
                    <a:pt x="38529" y="89478"/>
                  </a:lnTo>
                  <a:cubicBezTo>
                    <a:pt x="17183" y="89478"/>
                    <a:pt x="0" y="112462"/>
                    <a:pt x="0" y="131493"/>
                  </a:cubicBezTo>
                  <a:cubicBezTo>
                    <a:pt x="0" y="132217"/>
                    <a:pt x="162" y="132893"/>
                    <a:pt x="438" y="133512"/>
                  </a:cubicBezTo>
                  <a:lnTo>
                    <a:pt x="438" y="139884"/>
                  </a:lnTo>
                  <a:lnTo>
                    <a:pt x="19707" y="139884"/>
                  </a:lnTo>
                  <a:lnTo>
                    <a:pt x="69428" y="234734"/>
                  </a:lnTo>
                  <a:cubicBezTo>
                    <a:pt x="47311" y="245602"/>
                    <a:pt x="33490" y="267872"/>
                    <a:pt x="33490" y="296151"/>
                  </a:cubicBezTo>
                  <a:cubicBezTo>
                    <a:pt x="33490" y="298942"/>
                    <a:pt x="35728" y="301180"/>
                    <a:pt x="38529" y="301180"/>
                  </a:cubicBezTo>
                  <a:lnTo>
                    <a:pt x="253346" y="301180"/>
                  </a:lnTo>
                  <a:cubicBezTo>
                    <a:pt x="256127" y="301180"/>
                    <a:pt x="258394" y="298933"/>
                    <a:pt x="258394" y="296151"/>
                  </a:cubicBezTo>
                  <a:cubicBezTo>
                    <a:pt x="258394" y="271786"/>
                    <a:pt x="248279" y="251889"/>
                    <a:pt x="231572" y="239735"/>
                  </a:cubicBezTo>
                  <a:lnTo>
                    <a:pt x="284159" y="139884"/>
                  </a:lnTo>
                  <a:lnTo>
                    <a:pt x="302895" y="139884"/>
                  </a:lnTo>
                  <a:close/>
                  <a:moveTo>
                    <a:pt x="240144" y="10087"/>
                  </a:moveTo>
                  <a:cubicBezTo>
                    <a:pt x="254079" y="10087"/>
                    <a:pt x="265347" y="21374"/>
                    <a:pt x="265347" y="35290"/>
                  </a:cubicBezTo>
                  <a:cubicBezTo>
                    <a:pt x="265347" y="49206"/>
                    <a:pt x="254051" y="89316"/>
                    <a:pt x="240144" y="89316"/>
                  </a:cubicBezTo>
                  <a:cubicBezTo>
                    <a:pt x="226238" y="89316"/>
                    <a:pt x="214941" y="49206"/>
                    <a:pt x="214941" y="35290"/>
                  </a:cubicBezTo>
                  <a:cubicBezTo>
                    <a:pt x="214960" y="21374"/>
                    <a:pt x="226257" y="10087"/>
                    <a:pt x="240144" y="10087"/>
                  </a:cubicBezTo>
                  <a:close/>
                  <a:moveTo>
                    <a:pt x="63722" y="10087"/>
                  </a:moveTo>
                  <a:cubicBezTo>
                    <a:pt x="77648" y="10087"/>
                    <a:pt x="88925" y="21374"/>
                    <a:pt x="88925" y="35290"/>
                  </a:cubicBezTo>
                  <a:cubicBezTo>
                    <a:pt x="88925" y="49206"/>
                    <a:pt x="77638" y="89316"/>
                    <a:pt x="63722" y="89316"/>
                  </a:cubicBezTo>
                  <a:cubicBezTo>
                    <a:pt x="49806" y="89316"/>
                    <a:pt x="38519" y="49206"/>
                    <a:pt x="38519" y="35290"/>
                  </a:cubicBezTo>
                  <a:cubicBezTo>
                    <a:pt x="38529" y="21374"/>
                    <a:pt x="49806" y="10087"/>
                    <a:pt x="63722" y="10087"/>
                  </a:cubicBezTo>
                  <a:close/>
                  <a:moveTo>
                    <a:pt x="222971" y="234439"/>
                  </a:moveTo>
                  <a:cubicBezTo>
                    <a:pt x="213341" y="229552"/>
                    <a:pt x="202130" y="226857"/>
                    <a:pt x="189757" y="226857"/>
                  </a:cubicBezTo>
                  <a:cubicBezTo>
                    <a:pt x="186966" y="226857"/>
                    <a:pt x="184728" y="229105"/>
                    <a:pt x="184728" y="231896"/>
                  </a:cubicBezTo>
                  <a:cubicBezTo>
                    <a:pt x="184728" y="234677"/>
                    <a:pt x="186966" y="236934"/>
                    <a:pt x="189757" y="236934"/>
                  </a:cubicBezTo>
                  <a:cubicBezTo>
                    <a:pt x="222542" y="236934"/>
                    <a:pt x="245936" y="258956"/>
                    <a:pt x="248155" y="291113"/>
                  </a:cubicBezTo>
                  <a:lnTo>
                    <a:pt x="43729" y="291113"/>
                  </a:lnTo>
                  <a:cubicBezTo>
                    <a:pt x="46072" y="254165"/>
                    <a:pt x="74209" y="237553"/>
                    <a:pt x="102127" y="237553"/>
                  </a:cubicBezTo>
                  <a:cubicBezTo>
                    <a:pt x="104908" y="237553"/>
                    <a:pt x="107166" y="235306"/>
                    <a:pt x="107166" y="232515"/>
                  </a:cubicBezTo>
                  <a:cubicBezTo>
                    <a:pt x="107166" y="229743"/>
                    <a:pt x="104908" y="227476"/>
                    <a:pt x="102127" y="227476"/>
                  </a:cubicBezTo>
                  <a:cubicBezTo>
                    <a:pt x="93793" y="227476"/>
                    <a:pt x="86011" y="228743"/>
                    <a:pt x="78857" y="231000"/>
                  </a:cubicBezTo>
                  <a:lnTo>
                    <a:pt x="31099" y="139903"/>
                  </a:lnTo>
                  <a:lnTo>
                    <a:pt x="60931" y="139903"/>
                  </a:lnTo>
                  <a:lnTo>
                    <a:pt x="60931" y="129816"/>
                  </a:lnTo>
                  <a:lnTo>
                    <a:pt x="10277" y="129816"/>
                  </a:lnTo>
                  <a:cubicBezTo>
                    <a:pt x="11278" y="114824"/>
                    <a:pt x="25203" y="99565"/>
                    <a:pt x="38529" y="99565"/>
                  </a:cubicBezTo>
                  <a:lnTo>
                    <a:pt x="60941" y="99565"/>
                  </a:lnTo>
                  <a:cubicBezTo>
                    <a:pt x="61503" y="99565"/>
                    <a:pt x="62017" y="99412"/>
                    <a:pt x="62522" y="99241"/>
                  </a:cubicBezTo>
                  <a:cubicBezTo>
                    <a:pt x="62922" y="99270"/>
                    <a:pt x="63313" y="99403"/>
                    <a:pt x="63722" y="99403"/>
                  </a:cubicBezTo>
                  <a:cubicBezTo>
                    <a:pt x="82429" y="99403"/>
                    <a:pt x="93193" y="69371"/>
                    <a:pt x="97193" y="49473"/>
                  </a:cubicBezTo>
                  <a:cubicBezTo>
                    <a:pt x="97365" y="49492"/>
                    <a:pt x="97507" y="49568"/>
                    <a:pt x="97679" y="49568"/>
                  </a:cubicBezTo>
                  <a:lnTo>
                    <a:pt x="206721" y="49568"/>
                  </a:lnTo>
                  <a:cubicBezTo>
                    <a:pt x="210731" y="69466"/>
                    <a:pt x="221485" y="99403"/>
                    <a:pt x="240154" y="99403"/>
                  </a:cubicBezTo>
                  <a:cubicBezTo>
                    <a:pt x="240440" y="99403"/>
                    <a:pt x="240716" y="99308"/>
                    <a:pt x="241002" y="99289"/>
                  </a:cubicBezTo>
                  <a:cubicBezTo>
                    <a:pt x="241459" y="99422"/>
                    <a:pt x="241906" y="99574"/>
                    <a:pt x="242402" y="99574"/>
                  </a:cubicBezTo>
                  <a:lnTo>
                    <a:pt x="265367" y="99574"/>
                  </a:lnTo>
                  <a:cubicBezTo>
                    <a:pt x="280406" y="99574"/>
                    <a:pt x="292065" y="115824"/>
                    <a:pt x="292075" y="129816"/>
                  </a:cubicBezTo>
                  <a:lnTo>
                    <a:pt x="242402" y="129816"/>
                  </a:lnTo>
                  <a:lnTo>
                    <a:pt x="242402" y="139903"/>
                  </a:lnTo>
                  <a:lnTo>
                    <a:pt x="272767" y="139903"/>
                  </a:lnTo>
                  <a:lnTo>
                    <a:pt x="222971" y="234439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 rot="21600000">
            <a:off x="8402665" y="4285773"/>
            <a:ext cx="1120142" cy="1237254"/>
            <a:chOff x="8225235" y="4435456"/>
            <a:chExt cx="2124075" cy="2124075"/>
          </a:xfrm>
        </p:grpSpPr>
        <p:sp>
          <p:nvSpPr>
            <p:cNvPr id="24" name="Freeform 24"/>
            <p:cNvSpPr/>
            <p:nvPr/>
          </p:nvSpPr>
          <p:spPr>
            <a:xfrm>
              <a:off x="8225235" y="4435456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 rot="15552874">
            <a:off x="7114827" y="4190827"/>
            <a:ext cx="1140156" cy="1158253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8099055" y="4568979"/>
            <a:ext cx="607219" cy="607219"/>
            <a:chOff x="7994225" y="5009338"/>
            <a:chExt cx="607219" cy="607219"/>
          </a:xfrm>
        </p:grpSpPr>
        <p:sp>
          <p:nvSpPr>
            <p:cNvPr id="27" name="Freeform 27"/>
            <p:cNvSpPr/>
            <p:nvPr/>
          </p:nvSpPr>
          <p:spPr>
            <a:xfrm>
              <a:off x="7994225" y="5009338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CBDEF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>
            <a:fillRect/>
          </a:stretch>
        </p:blipFill>
        <p:spPr>
          <a:xfrm rot="21600000">
            <a:off x="0" y="-1420361"/>
            <a:ext cx="14376632" cy="95844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8231377" y="3312269"/>
            <a:ext cx="1522223" cy="2009980"/>
            <a:chOff x="8231377" y="3312269"/>
            <a:chExt cx="1929259" cy="2838450"/>
          </a:xfrm>
        </p:grpSpPr>
        <p:sp>
          <p:nvSpPr>
            <p:cNvPr id="3" name="Freeform 3"/>
            <p:cNvSpPr/>
            <p:nvPr/>
          </p:nvSpPr>
          <p:spPr>
            <a:xfrm>
              <a:off x="8231377" y="3312269"/>
              <a:ext cx="1929259" cy="2838450"/>
            </a:xfrm>
            <a:custGeom>
              <a:avLst/>
              <a:gdLst/>
              <a:ahLst/>
              <a:cxnLst/>
              <a:rect l="0" t="0" r="0" b="0"/>
              <a:pathLst>
                <a:path w="206901" h="304797">
                  <a:moveTo>
                    <a:pt x="3039" y="79458"/>
                  </a:moveTo>
                  <a:cubicBezTo>
                    <a:pt x="20032" y="10144"/>
                    <a:pt x="98499" y="-21621"/>
                    <a:pt x="158830" y="16002"/>
                  </a:cubicBezTo>
                  <a:cubicBezTo>
                    <a:pt x="195330" y="38767"/>
                    <a:pt x="213875" y="83363"/>
                    <a:pt x="204484" y="125340"/>
                  </a:cubicBezTo>
                  <a:cubicBezTo>
                    <a:pt x="199854" y="146019"/>
                    <a:pt x="189701" y="163278"/>
                    <a:pt x="176252" y="176556"/>
                  </a:cubicBezTo>
                  <a:cubicBezTo>
                    <a:pt x="173708" y="179070"/>
                    <a:pt x="174794" y="183157"/>
                    <a:pt x="178071" y="184585"/>
                  </a:cubicBezTo>
                  <a:cubicBezTo>
                    <a:pt x="182195" y="186395"/>
                    <a:pt x="186129" y="189614"/>
                    <a:pt x="189558" y="195349"/>
                  </a:cubicBezTo>
                  <a:cubicBezTo>
                    <a:pt x="194463" y="203540"/>
                    <a:pt x="196006" y="213579"/>
                    <a:pt x="191768" y="222142"/>
                  </a:cubicBezTo>
                  <a:cubicBezTo>
                    <a:pt x="188186" y="229381"/>
                    <a:pt x="181776" y="234363"/>
                    <a:pt x="174461" y="236392"/>
                  </a:cubicBezTo>
                  <a:cubicBezTo>
                    <a:pt x="171546" y="237201"/>
                    <a:pt x="169956" y="240307"/>
                    <a:pt x="171175" y="243078"/>
                  </a:cubicBezTo>
                  <a:cubicBezTo>
                    <a:pt x="176871" y="255966"/>
                    <a:pt x="176413" y="271510"/>
                    <a:pt x="167774" y="284903"/>
                  </a:cubicBezTo>
                  <a:cubicBezTo>
                    <a:pt x="158240" y="299676"/>
                    <a:pt x="140057" y="307458"/>
                    <a:pt x="122816" y="303972"/>
                  </a:cubicBezTo>
                  <a:cubicBezTo>
                    <a:pt x="94403" y="298228"/>
                    <a:pt x="79916" y="268634"/>
                    <a:pt x="90679" y="243507"/>
                  </a:cubicBezTo>
                  <a:cubicBezTo>
                    <a:pt x="97956" y="226524"/>
                    <a:pt x="114653" y="216551"/>
                    <a:pt x="132056" y="216970"/>
                  </a:cubicBezTo>
                  <a:cubicBezTo>
                    <a:pt x="136027" y="217066"/>
                    <a:pt x="139561" y="214141"/>
                    <a:pt x="139495" y="210160"/>
                  </a:cubicBezTo>
                  <a:cubicBezTo>
                    <a:pt x="139495" y="210093"/>
                    <a:pt x="139495" y="210036"/>
                    <a:pt x="139495" y="209969"/>
                  </a:cubicBezTo>
                  <a:cubicBezTo>
                    <a:pt x="139437" y="205197"/>
                    <a:pt x="135218" y="201673"/>
                    <a:pt x="130617" y="202921"/>
                  </a:cubicBezTo>
                  <a:cubicBezTo>
                    <a:pt x="102480" y="210579"/>
                    <a:pt x="70857" y="206464"/>
                    <a:pt x="43530" y="187395"/>
                  </a:cubicBezTo>
                  <a:cubicBezTo>
                    <a:pt x="8583" y="163040"/>
                    <a:pt x="-7105" y="120825"/>
                    <a:pt x="3039" y="79458"/>
                  </a:cubicBezTo>
                  <a:close/>
                </a:path>
              </a:pathLst>
            </a:custGeom>
            <a:solidFill>
              <a:srgbClr val="CAF1E9">
                <a:alpha val="75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21600000">
            <a:off x="473063" y="1241078"/>
            <a:ext cx="8791575" cy="3759200"/>
            <a:chOff x="473063" y="1241078"/>
            <a:chExt cx="8791575" cy="3759200"/>
          </a:xfrm>
        </p:grpSpPr>
        <p:sp>
          <p:nvSpPr>
            <p:cNvPr id="5" name="Freeform 5"/>
            <p:cNvSpPr/>
            <p:nvPr/>
          </p:nvSpPr>
          <p:spPr>
            <a:xfrm>
              <a:off x="473063" y="1241078"/>
              <a:ext cx="8791575" cy="37592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21600000">
            <a:off x="7133380" y="57599"/>
            <a:ext cx="1715742" cy="1330651"/>
            <a:chOff x="6725047" y="-735825"/>
            <a:chExt cx="2124075" cy="2124075"/>
          </a:xfrm>
        </p:grpSpPr>
        <p:sp>
          <p:nvSpPr>
            <p:cNvPr id="7" name="Freeform 7"/>
            <p:cNvSpPr/>
            <p:nvPr/>
          </p:nvSpPr>
          <p:spPr>
            <a:xfrm>
              <a:off x="6725047" y="-735825"/>
              <a:ext cx="2124075" cy="2124075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1895"/>
                  </a:moveTo>
                  <a:cubicBezTo>
                    <a:pt x="235477" y="1895"/>
                    <a:pt x="302905" y="69256"/>
                    <a:pt x="302914" y="152333"/>
                  </a:cubicBezTo>
                  <a:cubicBezTo>
                    <a:pt x="302914" y="235420"/>
                    <a:pt x="235487" y="302695"/>
                    <a:pt x="152400" y="302695"/>
                  </a:cubicBezTo>
                  <a:cubicBezTo>
                    <a:pt x="69256" y="302695"/>
                    <a:pt x="1895" y="235410"/>
                    <a:pt x="1895" y="152324"/>
                  </a:cubicBezTo>
                  <a:cubicBezTo>
                    <a:pt x="1895" y="69256"/>
                    <a:pt x="69247" y="1895"/>
                    <a:pt x="152400" y="1895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7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4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0700000">
            <a:off x="7711270" y="161814"/>
            <a:ext cx="1920161" cy="19506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21600000">
            <a:off x="475457" y="451211"/>
            <a:ext cx="5398350" cy="304800"/>
          </a:xfrm>
          <a:prstGeom prst="rect">
            <a:avLst/>
          </a:prstGeom>
        </p:spPr>
        <p:txBody>
          <a:bodyPr lIns="0" tIns="3600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400" b="1" i="0" spc="0">
                <a:solidFill>
                  <a:srgbClr val="1F1F1F">
                    <a:alpha val="100000"/>
                  </a:srgbClr>
                </a:solidFill>
                <a:latin typeface="Open Sans"/>
              </a:rPr>
              <a:t>Research Update - Untill Today</a:t>
            </a: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6772471" y="163865"/>
            <a:ext cx="607219" cy="607219"/>
            <a:chOff x="6494038" y="-161944"/>
            <a:chExt cx="607219" cy="607219"/>
          </a:xfrm>
        </p:grpSpPr>
        <p:sp>
          <p:nvSpPr>
            <p:cNvPr id="11" name="Freeform 11"/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cxnSp>
        <p:nvCxnSpPr>
          <p:cNvPr id="13" name="Straight Connector 13"/>
          <p:cNvCxnSpPr>
            <a:cxnSpLocks/>
          </p:cNvCxnSpPr>
          <p:nvPr/>
        </p:nvCxnSpPr>
        <p:spPr>
          <a:xfrm rot="16200000">
            <a:off x="1827661" y="3125440"/>
            <a:ext cx="3161403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/>
          <p:cNvCxnSpPr>
            <a:cxnSpLocks/>
          </p:cNvCxnSpPr>
          <p:nvPr/>
        </p:nvCxnSpPr>
        <p:spPr>
          <a:xfrm rot="21600000">
            <a:off x="763242" y="3125440"/>
            <a:ext cx="8209653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/>
          <p:cNvCxnSpPr>
            <a:cxnSpLocks/>
          </p:cNvCxnSpPr>
          <p:nvPr/>
        </p:nvCxnSpPr>
        <p:spPr>
          <a:xfrm rot="16200000">
            <a:off x="4764536" y="3125440"/>
            <a:ext cx="3161403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7"/>
          <p:cNvGrpSpPr/>
          <p:nvPr/>
        </p:nvGrpSpPr>
        <p:grpSpPr>
          <a:xfrm rot="21600000">
            <a:off x="6598444" y="1543050"/>
            <a:ext cx="666750" cy="666750"/>
            <a:chOff x="6598444" y="1543050"/>
            <a:chExt cx="666750" cy="666750"/>
          </a:xfrm>
        </p:grpSpPr>
        <p:sp>
          <p:nvSpPr>
            <p:cNvPr id="16" name="Freeform 16"/>
            <p:cNvSpPr/>
            <p:nvPr/>
          </p:nvSpPr>
          <p:spPr>
            <a:xfrm>
              <a:off x="6598444" y="1543050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21600000">
            <a:off x="3614738" y="1543050"/>
            <a:ext cx="666750" cy="666750"/>
            <a:chOff x="3614738" y="1543050"/>
            <a:chExt cx="666750" cy="666750"/>
          </a:xfrm>
        </p:grpSpPr>
        <p:sp>
          <p:nvSpPr>
            <p:cNvPr id="18" name="Freeform 18"/>
            <p:cNvSpPr/>
            <p:nvPr/>
          </p:nvSpPr>
          <p:spPr>
            <a:xfrm>
              <a:off x="3614738" y="1543050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21600000">
            <a:off x="3614738" y="3371850"/>
            <a:ext cx="666750" cy="666750"/>
            <a:chOff x="3614738" y="3371850"/>
            <a:chExt cx="666750" cy="666750"/>
          </a:xfrm>
        </p:grpSpPr>
        <p:sp>
          <p:nvSpPr>
            <p:cNvPr id="20" name="Freeform 20"/>
            <p:cNvSpPr/>
            <p:nvPr/>
          </p:nvSpPr>
          <p:spPr>
            <a:xfrm>
              <a:off x="3614738" y="3371850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1600000">
            <a:off x="6598444" y="3371850"/>
            <a:ext cx="666750" cy="666750"/>
            <a:chOff x="6598444" y="3371850"/>
            <a:chExt cx="666750" cy="666750"/>
          </a:xfrm>
        </p:grpSpPr>
        <p:sp>
          <p:nvSpPr>
            <p:cNvPr id="22" name="Freeform 22"/>
            <p:cNvSpPr/>
            <p:nvPr/>
          </p:nvSpPr>
          <p:spPr>
            <a:xfrm>
              <a:off x="6598444" y="3371850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sp>
        <p:nvSpPr>
          <p:cNvPr id="24" name="TextBox 24"/>
          <p:cNvSpPr txBox="1"/>
          <p:nvPr/>
        </p:nvSpPr>
        <p:spPr>
          <a:xfrm rot="21600000">
            <a:off x="7388225" y="1638300"/>
            <a:ext cx="1555013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Tech</a:t>
            </a:r>
            <a:br>
              <a:rPr lang="en-US" sz="1350" b="1" dirty="0"/>
            </a:b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Industry</a:t>
            </a:r>
          </a:p>
        </p:txBody>
      </p:sp>
      <p:sp>
        <p:nvSpPr>
          <p:cNvPr id="25" name="TextBox 25"/>
          <p:cNvSpPr txBox="1"/>
          <p:nvPr/>
        </p:nvSpPr>
        <p:spPr>
          <a:xfrm rot="21600000">
            <a:off x="4404519" y="1638300"/>
            <a:ext cx="1555013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Engineering &amp; Manufacturing</a:t>
            </a:r>
          </a:p>
        </p:txBody>
      </p:sp>
      <p:sp>
        <p:nvSpPr>
          <p:cNvPr id="26" name="TextBox 26"/>
          <p:cNvSpPr txBox="1"/>
          <p:nvPr/>
        </p:nvSpPr>
        <p:spPr>
          <a:xfrm rot="21600000">
            <a:off x="4404519" y="3467100"/>
            <a:ext cx="1555013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Retail &amp; Merchandising</a:t>
            </a:r>
          </a:p>
        </p:txBody>
      </p:sp>
      <p:sp>
        <p:nvSpPr>
          <p:cNvPr id="27" name="TextBox 27"/>
          <p:cNvSpPr txBox="1"/>
          <p:nvPr/>
        </p:nvSpPr>
        <p:spPr>
          <a:xfrm rot="21600000">
            <a:off x="7388225" y="3467100"/>
            <a:ext cx="1012088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Education &amp; NGOs</a:t>
            </a:r>
          </a:p>
        </p:txBody>
      </p:sp>
      <p:sp>
        <p:nvSpPr>
          <p:cNvPr id="28" name="TextBox 28"/>
          <p:cNvSpPr txBox="1"/>
          <p:nvPr/>
        </p:nvSpPr>
        <p:spPr>
          <a:xfrm rot="21600000">
            <a:off x="6592888" y="2309451"/>
            <a:ext cx="2136038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Keep the body text short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— 3 lines or less is good</a:t>
            </a:r>
          </a:p>
        </p:txBody>
      </p:sp>
      <p:sp>
        <p:nvSpPr>
          <p:cNvPr id="29" name="TextBox 29"/>
          <p:cNvSpPr txBox="1"/>
          <p:nvPr/>
        </p:nvSpPr>
        <p:spPr>
          <a:xfrm rot="21600000">
            <a:off x="3616325" y="2309451"/>
            <a:ext cx="2136038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Keep the body text short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— 3 lines or less is good</a:t>
            </a:r>
          </a:p>
        </p:txBody>
      </p:sp>
      <p:sp>
        <p:nvSpPr>
          <p:cNvPr id="30" name="TextBox 30"/>
          <p:cNvSpPr txBox="1"/>
          <p:nvPr/>
        </p:nvSpPr>
        <p:spPr>
          <a:xfrm rot="21600000">
            <a:off x="3616325" y="4138251"/>
            <a:ext cx="2136038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Keep the body text short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— 3 lines or less is good</a:t>
            </a:r>
          </a:p>
        </p:txBody>
      </p:sp>
      <p:sp>
        <p:nvSpPr>
          <p:cNvPr id="31" name="TextBox 31"/>
          <p:cNvSpPr txBox="1"/>
          <p:nvPr/>
        </p:nvSpPr>
        <p:spPr>
          <a:xfrm rot="21600000">
            <a:off x="6592888" y="4138251"/>
            <a:ext cx="2136038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Keep the body text short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— 3 lines or less is good</a:t>
            </a:r>
          </a:p>
        </p:txBody>
      </p:sp>
      <p:grpSp>
        <p:nvGrpSpPr>
          <p:cNvPr id="33" name="Group 33"/>
          <p:cNvGrpSpPr/>
          <p:nvPr/>
        </p:nvGrpSpPr>
        <p:grpSpPr>
          <a:xfrm rot="21600000">
            <a:off x="3723866" y="1643063"/>
            <a:ext cx="448494" cy="466725"/>
            <a:chOff x="3723866" y="1643063"/>
            <a:chExt cx="448494" cy="466725"/>
          </a:xfrm>
        </p:grpSpPr>
        <p:sp>
          <p:nvSpPr>
            <p:cNvPr id="32" name="Freeform 32"/>
            <p:cNvSpPr/>
            <p:nvPr/>
          </p:nvSpPr>
          <p:spPr>
            <a:xfrm>
              <a:off x="3723866" y="1643063"/>
              <a:ext cx="448494" cy="466725"/>
            </a:xfrm>
            <a:custGeom>
              <a:avLst/>
              <a:gdLst/>
              <a:ahLst/>
              <a:cxnLst/>
              <a:rect l="0" t="0" r="0" b="0"/>
              <a:pathLst>
                <a:path w="292170" h="304810">
                  <a:moveTo>
                    <a:pt x="146085" y="0"/>
                  </a:moveTo>
                  <a:cubicBezTo>
                    <a:pt x="65532" y="0"/>
                    <a:pt x="0" y="65532"/>
                    <a:pt x="0" y="146085"/>
                  </a:cubicBezTo>
                  <a:cubicBezTo>
                    <a:pt x="0" y="148628"/>
                    <a:pt x="2057" y="150686"/>
                    <a:pt x="4601" y="150686"/>
                  </a:cubicBezTo>
                  <a:cubicBezTo>
                    <a:pt x="7144" y="150686"/>
                    <a:pt x="9201" y="148628"/>
                    <a:pt x="9201" y="146085"/>
                  </a:cubicBezTo>
                  <a:cubicBezTo>
                    <a:pt x="9201" y="70609"/>
                    <a:pt x="70609" y="9201"/>
                    <a:pt x="146085" y="9201"/>
                  </a:cubicBezTo>
                  <a:cubicBezTo>
                    <a:pt x="221561" y="9201"/>
                    <a:pt x="282969" y="70609"/>
                    <a:pt x="282969" y="146085"/>
                  </a:cubicBezTo>
                  <a:cubicBezTo>
                    <a:pt x="282969" y="216094"/>
                    <a:pt x="230114" y="273910"/>
                    <a:pt x="162230" y="281930"/>
                  </a:cubicBezTo>
                  <a:cubicBezTo>
                    <a:pt x="159877" y="275177"/>
                    <a:pt x="153553" y="270320"/>
                    <a:pt x="146085" y="270320"/>
                  </a:cubicBezTo>
                  <a:cubicBezTo>
                    <a:pt x="136636" y="270320"/>
                    <a:pt x="128902" y="278054"/>
                    <a:pt x="128902" y="287626"/>
                  </a:cubicBezTo>
                  <a:cubicBezTo>
                    <a:pt x="128902" y="297075"/>
                    <a:pt x="136636" y="304810"/>
                    <a:pt x="146085" y="304810"/>
                  </a:cubicBezTo>
                  <a:cubicBezTo>
                    <a:pt x="154334" y="304810"/>
                    <a:pt x="161268" y="298914"/>
                    <a:pt x="162897" y="291132"/>
                  </a:cubicBezTo>
                  <a:cubicBezTo>
                    <a:pt x="235553" y="282759"/>
                    <a:pt x="292170" y="220942"/>
                    <a:pt x="292170" y="146085"/>
                  </a:cubicBezTo>
                  <a:cubicBezTo>
                    <a:pt x="292170" y="65532"/>
                    <a:pt x="226647" y="0"/>
                    <a:pt x="146085" y="0"/>
                  </a:cubicBezTo>
                  <a:close/>
                  <a:moveTo>
                    <a:pt x="150124" y="294361"/>
                  </a:moveTo>
                  <a:cubicBezTo>
                    <a:pt x="150000" y="294437"/>
                    <a:pt x="149895" y="294532"/>
                    <a:pt x="149762" y="294599"/>
                  </a:cubicBezTo>
                  <a:cubicBezTo>
                    <a:pt x="148647" y="295189"/>
                    <a:pt x="147437" y="295608"/>
                    <a:pt x="146085" y="295608"/>
                  </a:cubicBezTo>
                  <a:cubicBezTo>
                    <a:pt x="141665" y="295608"/>
                    <a:pt x="138112" y="292046"/>
                    <a:pt x="138112" y="287636"/>
                  </a:cubicBezTo>
                  <a:cubicBezTo>
                    <a:pt x="138112" y="283216"/>
                    <a:pt x="141675" y="279540"/>
                    <a:pt x="146085" y="279540"/>
                  </a:cubicBezTo>
                  <a:cubicBezTo>
                    <a:pt x="147323" y="279540"/>
                    <a:pt x="148457" y="279883"/>
                    <a:pt x="149504" y="280397"/>
                  </a:cubicBezTo>
                  <a:cubicBezTo>
                    <a:pt x="149571" y="280435"/>
                    <a:pt x="149619" y="280483"/>
                    <a:pt x="149685" y="280521"/>
                  </a:cubicBezTo>
                  <a:cubicBezTo>
                    <a:pt x="152257" y="281873"/>
                    <a:pt x="154067" y="284540"/>
                    <a:pt x="154067" y="287636"/>
                  </a:cubicBezTo>
                  <a:cubicBezTo>
                    <a:pt x="154057" y="290541"/>
                    <a:pt x="152438" y="292970"/>
                    <a:pt x="150124" y="294361"/>
                  </a:cubicBezTo>
                  <a:close/>
                  <a:moveTo>
                    <a:pt x="157601" y="245402"/>
                  </a:moveTo>
                  <a:lnTo>
                    <a:pt x="134569" y="245402"/>
                  </a:lnTo>
                  <a:cubicBezTo>
                    <a:pt x="128730" y="245402"/>
                    <a:pt x="123701" y="241259"/>
                    <a:pt x="122606" y="235525"/>
                  </a:cubicBezTo>
                  <a:lnTo>
                    <a:pt x="120853" y="220980"/>
                  </a:lnTo>
                  <a:cubicBezTo>
                    <a:pt x="116957" y="219742"/>
                    <a:pt x="113195" y="218180"/>
                    <a:pt x="109614" y="216322"/>
                  </a:cubicBezTo>
                  <a:lnTo>
                    <a:pt x="98698" y="225038"/>
                  </a:lnTo>
                  <a:cubicBezTo>
                    <a:pt x="92907" y="228933"/>
                    <a:pt x="86735" y="227933"/>
                    <a:pt x="82725" y="223952"/>
                  </a:cubicBezTo>
                  <a:lnTo>
                    <a:pt x="66446" y="207674"/>
                  </a:lnTo>
                  <a:cubicBezTo>
                    <a:pt x="62332" y="203654"/>
                    <a:pt x="61655" y="197139"/>
                    <a:pt x="64884" y="192224"/>
                  </a:cubicBezTo>
                  <a:lnTo>
                    <a:pt x="74047" y="180765"/>
                  </a:lnTo>
                  <a:cubicBezTo>
                    <a:pt x="72180" y="177155"/>
                    <a:pt x="70618" y="173393"/>
                    <a:pt x="69390" y="169535"/>
                  </a:cubicBezTo>
                  <a:lnTo>
                    <a:pt x="55435" y="167878"/>
                  </a:lnTo>
                  <a:cubicBezTo>
                    <a:pt x="49130" y="166659"/>
                    <a:pt x="44958" y="161706"/>
                    <a:pt x="44958" y="155800"/>
                  </a:cubicBezTo>
                  <a:lnTo>
                    <a:pt x="44958" y="132769"/>
                  </a:lnTo>
                  <a:cubicBezTo>
                    <a:pt x="44958" y="126930"/>
                    <a:pt x="49111" y="121901"/>
                    <a:pt x="54826" y="120806"/>
                  </a:cubicBezTo>
                  <a:lnTo>
                    <a:pt x="69380" y="119053"/>
                  </a:lnTo>
                  <a:cubicBezTo>
                    <a:pt x="70609" y="115186"/>
                    <a:pt x="72171" y="111423"/>
                    <a:pt x="74038" y="107813"/>
                  </a:cubicBezTo>
                  <a:lnTo>
                    <a:pt x="65341" y="96898"/>
                  </a:lnTo>
                  <a:cubicBezTo>
                    <a:pt x="61703" y="91592"/>
                    <a:pt x="62274" y="84963"/>
                    <a:pt x="66484" y="80867"/>
                  </a:cubicBezTo>
                  <a:lnTo>
                    <a:pt x="82715" y="64637"/>
                  </a:lnTo>
                  <a:cubicBezTo>
                    <a:pt x="86716" y="60522"/>
                    <a:pt x="93231" y="59846"/>
                    <a:pt x="98146" y="63075"/>
                  </a:cubicBezTo>
                  <a:lnTo>
                    <a:pt x="109614" y="72247"/>
                  </a:lnTo>
                  <a:cubicBezTo>
                    <a:pt x="113195" y="70399"/>
                    <a:pt x="116957" y="68828"/>
                    <a:pt x="120844" y="67589"/>
                  </a:cubicBezTo>
                  <a:lnTo>
                    <a:pt x="122482" y="53635"/>
                  </a:lnTo>
                  <a:cubicBezTo>
                    <a:pt x="123711" y="47320"/>
                    <a:pt x="128664" y="43158"/>
                    <a:pt x="134569" y="43158"/>
                  </a:cubicBezTo>
                  <a:lnTo>
                    <a:pt x="157601" y="43158"/>
                  </a:lnTo>
                  <a:cubicBezTo>
                    <a:pt x="163439" y="43158"/>
                    <a:pt x="168469" y="47320"/>
                    <a:pt x="169564" y="53035"/>
                  </a:cubicBezTo>
                  <a:lnTo>
                    <a:pt x="171326" y="67580"/>
                  </a:lnTo>
                  <a:cubicBezTo>
                    <a:pt x="175193" y="68818"/>
                    <a:pt x="178956" y="70380"/>
                    <a:pt x="182566" y="72247"/>
                  </a:cubicBezTo>
                  <a:lnTo>
                    <a:pt x="193472" y="63541"/>
                  </a:lnTo>
                  <a:cubicBezTo>
                    <a:pt x="198720" y="59941"/>
                    <a:pt x="205321" y="60512"/>
                    <a:pt x="209455" y="64627"/>
                  </a:cubicBezTo>
                  <a:lnTo>
                    <a:pt x="225733" y="80905"/>
                  </a:lnTo>
                  <a:cubicBezTo>
                    <a:pt x="229857" y="84906"/>
                    <a:pt x="230524" y="91421"/>
                    <a:pt x="227295" y="96345"/>
                  </a:cubicBezTo>
                  <a:lnTo>
                    <a:pt x="218122" y="107813"/>
                  </a:lnTo>
                  <a:cubicBezTo>
                    <a:pt x="220008" y="111443"/>
                    <a:pt x="221561" y="115195"/>
                    <a:pt x="222799" y="119043"/>
                  </a:cubicBezTo>
                  <a:lnTo>
                    <a:pt x="236734" y="120682"/>
                  </a:lnTo>
                  <a:cubicBezTo>
                    <a:pt x="236858" y="120701"/>
                    <a:pt x="236963" y="120720"/>
                    <a:pt x="237077" y="120739"/>
                  </a:cubicBezTo>
                  <a:cubicBezTo>
                    <a:pt x="243049" y="121910"/>
                    <a:pt x="247202" y="126863"/>
                    <a:pt x="247202" y="132779"/>
                  </a:cubicBezTo>
                  <a:lnTo>
                    <a:pt x="247202" y="155810"/>
                  </a:lnTo>
                  <a:cubicBezTo>
                    <a:pt x="247202" y="161649"/>
                    <a:pt x="243059" y="166678"/>
                    <a:pt x="237325" y="167773"/>
                  </a:cubicBezTo>
                  <a:lnTo>
                    <a:pt x="222790" y="169535"/>
                  </a:lnTo>
                  <a:cubicBezTo>
                    <a:pt x="221551" y="173384"/>
                    <a:pt x="219999" y="177146"/>
                    <a:pt x="218113" y="180775"/>
                  </a:cubicBezTo>
                  <a:lnTo>
                    <a:pt x="226828" y="191681"/>
                  </a:lnTo>
                  <a:cubicBezTo>
                    <a:pt x="230505" y="197082"/>
                    <a:pt x="229953" y="203559"/>
                    <a:pt x="225676" y="207712"/>
                  </a:cubicBezTo>
                  <a:lnTo>
                    <a:pt x="209464" y="223942"/>
                  </a:lnTo>
                  <a:cubicBezTo>
                    <a:pt x="205721" y="227838"/>
                    <a:pt x="199206" y="228771"/>
                    <a:pt x="194100" y="225552"/>
                  </a:cubicBezTo>
                  <a:lnTo>
                    <a:pt x="182566" y="216313"/>
                  </a:lnTo>
                  <a:cubicBezTo>
                    <a:pt x="178956" y="218199"/>
                    <a:pt x="175193" y="219751"/>
                    <a:pt x="171336" y="220990"/>
                  </a:cubicBezTo>
                  <a:lnTo>
                    <a:pt x="169678" y="234925"/>
                  </a:lnTo>
                  <a:cubicBezTo>
                    <a:pt x="168469" y="241230"/>
                    <a:pt x="163525" y="245402"/>
                    <a:pt x="157601" y="245402"/>
                  </a:cubicBezTo>
                  <a:close/>
                  <a:moveTo>
                    <a:pt x="109128" y="206207"/>
                  </a:moveTo>
                  <a:cubicBezTo>
                    <a:pt x="109918" y="206207"/>
                    <a:pt x="110709" y="206407"/>
                    <a:pt x="111423" y="206816"/>
                  </a:cubicBezTo>
                  <a:cubicBezTo>
                    <a:pt x="116034" y="209474"/>
                    <a:pt x="121025" y="211550"/>
                    <a:pt x="126273" y="212989"/>
                  </a:cubicBezTo>
                  <a:cubicBezTo>
                    <a:pt x="128073" y="213484"/>
                    <a:pt x="129397" y="215017"/>
                    <a:pt x="129626" y="216875"/>
                  </a:cubicBezTo>
                  <a:lnTo>
                    <a:pt x="131693" y="234105"/>
                  </a:lnTo>
                  <a:cubicBezTo>
                    <a:pt x="131912" y="235210"/>
                    <a:pt x="133112" y="236191"/>
                    <a:pt x="134560" y="236191"/>
                  </a:cubicBezTo>
                  <a:lnTo>
                    <a:pt x="157591" y="236191"/>
                  </a:lnTo>
                  <a:cubicBezTo>
                    <a:pt x="159087" y="236191"/>
                    <a:pt x="160277" y="235134"/>
                    <a:pt x="160591" y="233496"/>
                  </a:cubicBezTo>
                  <a:lnTo>
                    <a:pt x="162544" y="216884"/>
                  </a:lnTo>
                  <a:cubicBezTo>
                    <a:pt x="162763" y="215017"/>
                    <a:pt x="164087" y="213465"/>
                    <a:pt x="165916" y="212979"/>
                  </a:cubicBezTo>
                  <a:cubicBezTo>
                    <a:pt x="171098" y="211588"/>
                    <a:pt x="176079" y="209512"/>
                    <a:pt x="180737" y="206816"/>
                  </a:cubicBezTo>
                  <a:cubicBezTo>
                    <a:pt x="182375" y="205883"/>
                    <a:pt x="184433" y="206016"/>
                    <a:pt x="185918" y="207216"/>
                  </a:cubicBezTo>
                  <a:lnTo>
                    <a:pt x="199425" y="218037"/>
                  </a:lnTo>
                  <a:cubicBezTo>
                    <a:pt x="199930" y="218303"/>
                    <a:pt x="201987" y="218418"/>
                    <a:pt x="202892" y="217484"/>
                  </a:cubicBezTo>
                  <a:lnTo>
                    <a:pt x="219218" y="201149"/>
                  </a:lnTo>
                  <a:cubicBezTo>
                    <a:pt x="220304" y="200092"/>
                    <a:pt x="220370" y="198491"/>
                    <a:pt x="219437" y="197120"/>
                  </a:cubicBezTo>
                  <a:lnTo>
                    <a:pt x="209036" y="184109"/>
                  </a:lnTo>
                  <a:cubicBezTo>
                    <a:pt x="207864" y="182623"/>
                    <a:pt x="207693" y="180584"/>
                    <a:pt x="208636" y="178946"/>
                  </a:cubicBezTo>
                  <a:cubicBezTo>
                    <a:pt x="211331" y="174241"/>
                    <a:pt x="213408" y="169250"/>
                    <a:pt x="214798" y="164106"/>
                  </a:cubicBezTo>
                  <a:cubicBezTo>
                    <a:pt x="215294" y="162287"/>
                    <a:pt x="216837" y="160963"/>
                    <a:pt x="218694" y="160734"/>
                  </a:cubicBezTo>
                  <a:lnTo>
                    <a:pt x="235925" y="158667"/>
                  </a:lnTo>
                  <a:cubicBezTo>
                    <a:pt x="237030" y="158448"/>
                    <a:pt x="238011" y="157239"/>
                    <a:pt x="238011" y="155791"/>
                  </a:cubicBezTo>
                  <a:lnTo>
                    <a:pt x="238011" y="132759"/>
                  </a:lnTo>
                  <a:cubicBezTo>
                    <a:pt x="238011" y="131293"/>
                    <a:pt x="237020" y="130150"/>
                    <a:pt x="235458" y="129788"/>
                  </a:cubicBezTo>
                  <a:lnTo>
                    <a:pt x="218704" y="127816"/>
                  </a:lnTo>
                  <a:cubicBezTo>
                    <a:pt x="216837" y="127597"/>
                    <a:pt x="215284" y="126254"/>
                    <a:pt x="214798" y="124444"/>
                  </a:cubicBezTo>
                  <a:cubicBezTo>
                    <a:pt x="213408" y="119310"/>
                    <a:pt x="211331" y="114319"/>
                    <a:pt x="208636" y="109604"/>
                  </a:cubicBezTo>
                  <a:cubicBezTo>
                    <a:pt x="207693" y="107966"/>
                    <a:pt x="207855" y="105908"/>
                    <a:pt x="209036" y="104442"/>
                  </a:cubicBezTo>
                  <a:lnTo>
                    <a:pt x="219856" y="90926"/>
                  </a:lnTo>
                  <a:cubicBezTo>
                    <a:pt x="220418" y="90030"/>
                    <a:pt x="220285" y="88430"/>
                    <a:pt x="219285" y="87449"/>
                  </a:cubicBezTo>
                  <a:lnTo>
                    <a:pt x="202949" y="71133"/>
                  </a:lnTo>
                  <a:cubicBezTo>
                    <a:pt x="201930" y="70104"/>
                    <a:pt x="200292" y="70037"/>
                    <a:pt x="198930" y="70933"/>
                  </a:cubicBezTo>
                  <a:lnTo>
                    <a:pt x="185918" y="81343"/>
                  </a:lnTo>
                  <a:cubicBezTo>
                    <a:pt x="184433" y="82515"/>
                    <a:pt x="182385" y="82677"/>
                    <a:pt x="180737" y="81734"/>
                  </a:cubicBezTo>
                  <a:cubicBezTo>
                    <a:pt x="176079" y="79048"/>
                    <a:pt x="171088" y="76972"/>
                    <a:pt x="165897" y="75571"/>
                  </a:cubicBezTo>
                  <a:cubicBezTo>
                    <a:pt x="164087" y="75076"/>
                    <a:pt x="162754" y="73543"/>
                    <a:pt x="162544" y="71685"/>
                  </a:cubicBezTo>
                  <a:lnTo>
                    <a:pt x="160468" y="54454"/>
                  </a:lnTo>
                  <a:cubicBezTo>
                    <a:pt x="160239" y="53350"/>
                    <a:pt x="159039" y="52359"/>
                    <a:pt x="157591" y="52359"/>
                  </a:cubicBezTo>
                  <a:lnTo>
                    <a:pt x="134560" y="52359"/>
                  </a:lnTo>
                  <a:cubicBezTo>
                    <a:pt x="133064" y="52359"/>
                    <a:pt x="131883" y="53416"/>
                    <a:pt x="131559" y="55064"/>
                  </a:cubicBezTo>
                  <a:lnTo>
                    <a:pt x="129616" y="71676"/>
                  </a:lnTo>
                  <a:cubicBezTo>
                    <a:pt x="129397" y="73533"/>
                    <a:pt x="128073" y="75076"/>
                    <a:pt x="126263" y="75581"/>
                  </a:cubicBezTo>
                  <a:cubicBezTo>
                    <a:pt x="121025" y="77019"/>
                    <a:pt x="116024" y="79096"/>
                    <a:pt x="111414" y="81744"/>
                  </a:cubicBezTo>
                  <a:cubicBezTo>
                    <a:pt x="109776" y="82696"/>
                    <a:pt x="107718" y="82544"/>
                    <a:pt x="106242" y="81343"/>
                  </a:cubicBezTo>
                  <a:lnTo>
                    <a:pt x="92726" y="70514"/>
                  </a:lnTo>
                  <a:cubicBezTo>
                    <a:pt x="91840" y="69952"/>
                    <a:pt x="90230" y="70094"/>
                    <a:pt x="89259" y="71095"/>
                  </a:cubicBezTo>
                  <a:lnTo>
                    <a:pt x="72942" y="87411"/>
                  </a:lnTo>
                  <a:cubicBezTo>
                    <a:pt x="71866" y="88459"/>
                    <a:pt x="71799" y="90049"/>
                    <a:pt x="72733" y="91421"/>
                  </a:cubicBezTo>
                  <a:lnTo>
                    <a:pt x="83144" y="104451"/>
                  </a:lnTo>
                  <a:cubicBezTo>
                    <a:pt x="84325" y="105928"/>
                    <a:pt x="84477" y="107975"/>
                    <a:pt x="83544" y="109614"/>
                  </a:cubicBezTo>
                  <a:cubicBezTo>
                    <a:pt x="80858" y="114281"/>
                    <a:pt x="78781" y="119272"/>
                    <a:pt x="77381" y="124454"/>
                  </a:cubicBezTo>
                  <a:cubicBezTo>
                    <a:pt x="76886" y="126263"/>
                    <a:pt x="75352" y="127597"/>
                    <a:pt x="73485" y="127825"/>
                  </a:cubicBezTo>
                  <a:lnTo>
                    <a:pt x="56245" y="129892"/>
                  </a:lnTo>
                  <a:cubicBezTo>
                    <a:pt x="55159" y="130111"/>
                    <a:pt x="54169" y="131321"/>
                    <a:pt x="54169" y="132769"/>
                  </a:cubicBezTo>
                  <a:lnTo>
                    <a:pt x="54169" y="155800"/>
                  </a:lnTo>
                  <a:cubicBezTo>
                    <a:pt x="54169" y="157296"/>
                    <a:pt x="55226" y="158477"/>
                    <a:pt x="56874" y="158801"/>
                  </a:cubicBezTo>
                  <a:lnTo>
                    <a:pt x="73485" y="160744"/>
                  </a:lnTo>
                  <a:cubicBezTo>
                    <a:pt x="75352" y="160963"/>
                    <a:pt x="76895" y="162296"/>
                    <a:pt x="77391" y="164116"/>
                  </a:cubicBezTo>
                  <a:cubicBezTo>
                    <a:pt x="78800" y="169288"/>
                    <a:pt x="80877" y="174288"/>
                    <a:pt x="83553" y="178956"/>
                  </a:cubicBezTo>
                  <a:cubicBezTo>
                    <a:pt x="84496" y="180594"/>
                    <a:pt x="84334" y="182651"/>
                    <a:pt x="83153" y="184118"/>
                  </a:cubicBezTo>
                  <a:lnTo>
                    <a:pt x="72333" y="197625"/>
                  </a:lnTo>
                  <a:cubicBezTo>
                    <a:pt x="71771" y="198511"/>
                    <a:pt x="71914" y="200130"/>
                    <a:pt x="72923" y="201111"/>
                  </a:cubicBezTo>
                  <a:lnTo>
                    <a:pt x="89240" y="217418"/>
                  </a:lnTo>
                  <a:cubicBezTo>
                    <a:pt x="90230" y="218427"/>
                    <a:pt x="91831" y="218570"/>
                    <a:pt x="93307" y="217599"/>
                  </a:cubicBezTo>
                  <a:lnTo>
                    <a:pt x="106289" y="207216"/>
                  </a:lnTo>
                  <a:cubicBezTo>
                    <a:pt x="107090" y="206550"/>
                    <a:pt x="108109" y="206207"/>
                    <a:pt x="109128" y="206207"/>
                  </a:cubicBezTo>
                  <a:close/>
                  <a:moveTo>
                    <a:pt x="146037" y="191900"/>
                  </a:moveTo>
                  <a:cubicBezTo>
                    <a:pt x="119824" y="191900"/>
                    <a:pt x="98508" y="170536"/>
                    <a:pt x="98508" y="144275"/>
                  </a:cubicBezTo>
                  <a:cubicBezTo>
                    <a:pt x="98508" y="118015"/>
                    <a:pt x="119824" y="96650"/>
                    <a:pt x="146037" y="96650"/>
                  </a:cubicBezTo>
                  <a:cubicBezTo>
                    <a:pt x="172298" y="96650"/>
                    <a:pt x="193662" y="118015"/>
                    <a:pt x="193662" y="144275"/>
                  </a:cubicBezTo>
                  <a:cubicBezTo>
                    <a:pt x="193662" y="170536"/>
                    <a:pt x="172298" y="191900"/>
                    <a:pt x="146037" y="191900"/>
                  </a:cubicBezTo>
                  <a:close/>
                  <a:moveTo>
                    <a:pt x="146037" y="105851"/>
                  </a:moveTo>
                  <a:cubicBezTo>
                    <a:pt x="124901" y="105851"/>
                    <a:pt x="107709" y="123082"/>
                    <a:pt x="107709" y="144275"/>
                  </a:cubicBezTo>
                  <a:cubicBezTo>
                    <a:pt x="107709" y="165468"/>
                    <a:pt x="124901" y="182699"/>
                    <a:pt x="146037" y="182699"/>
                  </a:cubicBezTo>
                  <a:cubicBezTo>
                    <a:pt x="167230" y="182699"/>
                    <a:pt x="184461" y="165468"/>
                    <a:pt x="184461" y="144275"/>
                  </a:cubicBezTo>
                  <a:cubicBezTo>
                    <a:pt x="184461" y="123082"/>
                    <a:pt x="167221" y="105851"/>
                    <a:pt x="146037" y="105851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 rot="21600000">
            <a:off x="6730257" y="1666875"/>
            <a:ext cx="403123" cy="390525"/>
            <a:chOff x="6730257" y="1666875"/>
            <a:chExt cx="403123" cy="390525"/>
          </a:xfrm>
        </p:grpSpPr>
        <p:sp>
          <p:nvSpPr>
            <p:cNvPr id="34" name="Freeform 34"/>
            <p:cNvSpPr/>
            <p:nvPr/>
          </p:nvSpPr>
          <p:spPr>
            <a:xfrm>
              <a:off x="6730257" y="1666875"/>
              <a:ext cx="403123" cy="390525"/>
            </a:xfrm>
            <a:custGeom>
              <a:avLst/>
              <a:gdLst/>
              <a:ahLst/>
              <a:cxnLst/>
              <a:rect l="0" t="0" r="0" b="0"/>
              <a:pathLst>
                <a:path w="302885" h="292589">
                  <a:moveTo>
                    <a:pt x="255508" y="251870"/>
                  </a:moveTo>
                  <a:lnTo>
                    <a:pt x="51168" y="251870"/>
                  </a:lnTo>
                  <a:cubicBezTo>
                    <a:pt x="49587" y="251870"/>
                    <a:pt x="48101" y="252603"/>
                    <a:pt x="47130" y="253851"/>
                  </a:cubicBezTo>
                  <a:cubicBezTo>
                    <a:pt x="46168" y="255108"/>
                    <a:pt x="45834" y="256746"/>
                    <a:pt x="46244" y="258270"/>
                  </a:cubicBezTo>
                  <a:lnTo>
                    <a:pt x="51111" y="276463"/>
                  </a:lnTo>
                  <a:cubicBezTo>
                    <a:pt x="53264" y="282940"/>
                    <a:pt x="59665" y="292589"/>
                    <a:pt x="68466" y="292589"/>
                  </a:cubicBezTo>
                  <a:lnTo>
                    <a:pt x="238201" y="292589"/>
                  </a:lnTo>
                  <a:cubicBezTo>
                    <a:pt x="247012" y="292589"/>
                    <a:pt x="253422" y="282950"/>
                    <a:pt x="255670" y="276158"/>
                  </a:cubicBezTo>
                  <a:lnTo>
                    <a:pt x="260433" y="258251"/>
                  </a:lnTo>
                  <a:cubicBezTo>
                    <a:pt x="260842" y="256737"/>
                    <a:pt x="260518" y="255099"/>
                    <a:pt x="259556" y="253841"/>
                  </a:cubicBezTo>
                  <a:cubicBezTo>
                    <a:pt x="258575" y="252603"/>
                    <a:pt x="257089" y="251870"/>
                    <a:pt x="255508" y="251870"/>
                  </a:cubicBezTo>
                  <a:close/>
                  <a:moveTo>
                    <a:pt x="245907" y="273253"/>
                  </a:moveTo>
                  <a:cubicBezTo>
                    <a:pt x="244373" y="277854"/>
                    <a:pt x="240554" y="282407"/>
                    <a:pt x="238201" y="282407"/>
                  </a:cubicBezTo>
                  <a:lnTo>
                    <a:pt x="68466" y="282407"/>
                  </a:lnTo>
                  <a:cubicBezTo>
                    <a:pt x="66123" y="282407"/>
                    <a:pt x="62303" y="277854"/>
                    <a:pt x="60865" y="273539"/>
                  </a:cubicBezTo>
                  <a:lnTo>
                    <a:pt x="57788" y="262042"/>
                  </a:lnTo>
                  <a:lnTo>
                    <a:pt x="248879" y="262042"/>
                  </a:lnTo>
                  <a:lnTo>
                    <a:pt x="245907" y="273253"/>
                  </a:lnTo>
                  <a:close/>
                  <a:moveTo>
                    <a:pt x="51521" y="241697"/>
                  </a:moveTo>
                  <a:lnTo>
                    <a:pt x="255146" y="241697"/>
                  </a:lnTo>
                  <a:cubicBezTo>
                    <a:pt x="257966" y="241697"/>
                    <a:pt x="260242" y="239411"/>
                    <a:pt x="260233" y="236601"/>
                  </a:cubicBezTo>
                  <a:lnTo>
                    <a:pt x="260233" y="134779"/>
                  </a:lnTo>
                  <a:cubicBezTo>
                    <a:pt x="260233" y="131969"/>
                    <a:pt x="257966" y="129692"/>
                    <a:pt x="255137" y="129692"/>
                  </a:cubicBezTo>
                  <a:lnTo>
                    <a:pt x="51521" y="129692"/>
                  </a:lnTo>
                  <a:cubicBezTo>
                    <a:pt x="48701" y="129692"/>
                    <a:pt x="46434" y="131969"/>
                    <a:pt x="46434" y="134779"/>
                  </a:cubicBezTo>
                  <a:lnTo>
                    <a:pt x="46434" y="236591"/>
                  </a:lnTo>
                  <a:cubicBezTo>
                    <a:pt x="46434" y="239401"/>
                    <a:pt x="48701" y="241697"/>
                    <a:pt x="51521" y="241697"/>
                  </a:cubicBezTo>
                  <a:close/>
                  <a:moveTo>
                    <a:pt x="56607" y="139865"/>
                  </a:moveTo>
                  <a:lnTo>
                    <a:pt x="250060" y="139865"/>
                  </a:lnTo>
                  <a:lnTo>
                    <a:pt x="250060" y="231496"/>
                  </a:lnTo>
                  <a:lnTo>
                    <a:pt x="56607" y="231496"/>
                  </a:lnTo>
                  <a:lnTo>
                    <a:pt x="56607" y="139865"/>
                  </a:lnTo>
                  <a:close/>
                  <a:moveTo>
                    <a:pt x="277292" y="111023"/>
                  </a:moveTo>
                  <a:cubicBezTo>
                    <a:pt x="277387" y="109652"/>
                    <a:pt x="277444" y="108290"/>
                    <a:pt x="277444" y="106899"/>
                  </a:cubicBezTo>
                  <a:cubicBezTo>
                    <a:pt x="277444" y="47949"/>
                    <a:pt x="229486" y="0"/>
                    <a:pt x="170545" y="0"/>
                  </a:cubicBezTo>
                  <a:cubicBezTo>
                    <a:pt x="123101" y="0"/>
                    <a:pt x="81610" y="31194"/>
                    <a:pt x="68199" y="76371"/>
                  </a:cubicBezTo>
                  <a:cubicBezTo>
                    <a:pt x="30547" y="76667"/>
                    <a:pt x="0" y="107356"/>
                    <a:pt x="0" y="145037"/>
                  </a:cubicBezTo>
                  <a:cubicBezTo>
                    <a:pt x="10" y="156229"/>
                    <a:pt x="2753" y="167307"/>
                    <a:pt x="7934" y="177079"/>
                  </a:cubicBezTo>
                  <a:cubicBezTo>
                    <a:pt x="9239" y="179584"/>
                    <a:pt x="12306" y="180508"/>
                    <a:pt x="14821" y="179203"/>
                  </a:cubicBezTo>
                  <a:cubicBezTo>
                    <a:pt x="17297" y="177879"/>
                    <a:pt x="18259" y="174803"/>
                    <a:pt x="16926" y="172317"/>
                  </a:cubicBezTo>
                  <a:cubicBezTo>
                    <a:pt x="12525" y="164001"/>
                    <a:pt x="10201" y="154562"/>
                    <a:pt x="10192" y="145037"/>
                  </a:cubicBezTo>
                  <a:cubicBezTo>
                    <a:pt x="10192" y="112786"/>
                    <a:pt x="36452" y="86554"/>
                    <a:pt x="68742" y="86554"/>
                  </a:cubicBezTo>
                  <a:lnTo>
                    <a:pt x="69818" y="86658"/>
                  </a:lnTo>
                  <a:cubicBezTo>
                    <a:pt x="70456" y="86754"/>
                    <a:pt x="71123" y="86839"/>
                    <a:pt x="71790" y="86858"/>
                  </a:cubicBezTo>
                  <a:cubicBezTo>
                    <a:pt x="74143" y="86963"/>
                    <a:pt x="76324" y="85363"/>
                    <a:pt x="76943" y="83010"/>
                  </a:cubicBezTo>
                  <a:cubicBezTo>
                    <a:pt x="87849" y="40129"/>
                    <a:pt x="126359" y="10173"/>
                    <a:pt x="170574" y="10173"/>
                  </a:cubicBezTo>
                  <a:cubicBezTo>
                    <a:pt x="223885" y="10173"/>
                    <a:pt x="267291" y="53550"/>
                    <a:pt x="267291" y="106880"/>
                  </a:cubicBezTo>
                  <a:cubicBezTo>
                    <a:pt x="267291" y="108756"/>
                    <a:pt x="267148" y="110585"/>
                    <a:pt x="266948" y="113386"/>
                  </a:cubicBezTo>
                  <a:cubicBezTo>
                    <a:pt x="266833" y="115338"/>
                    <a:pt x="267805" y="117186"/>
                    <a:pt x="269519" y="118158"/>
                  </a:cubicBezTo>
                  <a:cubicBezTo>
                    <a:pt x="284055" y="126482"/>
                    <a:pt x="292741" y="141265"/>
                    <a:pt x="292741" y="157734"/>
                  </a:cubicBezTo>
                  <a:cubicBezTo>
                    <a:pt x="292732" y="171107"/>
                    <a:pt x="286912" y="183775"/>
                    <a:pt x="276749" y="192462"/>
                  </a:cubicBezTo>
                  <a:cubicBezTo>
                    <a:pt x="274625" y="194291"/>
                    <a:pt x="274396" y="197501"/>
                    <a:pt x="276225" y="199644"/>
                  </a:cubicBezTo>
                  <a:cubicBezTo>
                    <a:pt x="277216" y="200835"/>
                    <a:pt x="278644" y="201435"/>
                    <a:pt x="280064" y="201435"/>
                  </a:cubicBezTo>
                  <a:cubicBezTo>
                    <a:pt x="281245" y="201435"/>
                    <a:pt x="282426" y="201025"/>
                    <a:pt x="283369" y="200215"/>
                  </a:cubicBezTo>
                  <a:cubicBezTo>
                    <a:pt x="295761" y="189576"/>
                    <a:pt x="302885" y="174107"/>
                    <a:pt x="302885" y="157753"/>
                  </a:cubicBezTo>
                  <a:cubicBezTo>
                    <a:pt x="302885" y="138970"/>
                    <a:pt x="293160" y="121339"/>
                    <a:pt x="277292" y="111023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 rot="21600000">
            <a:off x="762000" y="1546852"/>
            <a:ext cx="666750" cy="666750"/>
            <a:chOff x="762000" y="1546852"/>
            <a:chExt cx="666750" cy="666750"/>
          </a:xfrm>
        </p:grpSpPr>
        <p:sp>
          <p:nvSpPr>
            <p:cNvPr id="36" name="Freeform 36"/>
            <p:cNvSpPr/>
            <p:nvPr/>
          </p:nvSpPr>
          <p:spPr>
            <a:xfrm>
              <a:off x="762000" y="1546852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 rot="21600000">
            <a:off x="762000" y="3375652"/>
            <a:ext cx="666750" cy="666750"/>
            <a:chOff x="762000" y="3375652"/>
            <a:chExt cx="666750" cy="666750"/>
          </a:xfrm>
        </p:grpSpPr>
        <p:sp>
          <p:nvSpPr>
            <p:cNvPr id="38" name="Freeform 38"/>
            <p:cNvSpPr/>
            <p:nvPr/>
          </p:nvSpPr>
          <p:spPr>
            <a:xfrm>
              <a:off x="762000" y="3375652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sp>
        <p:nvSpPr>
          <p:cNvPr id="40" name="TextBox 40"/>
          <p:cNvSpPr txBox="1"/>
          <p:nvPr/>
        </p:nvSpPr>
        <p:spPr>
          <a:xfrm rot="21600000">
            <a:off x="1551781" y="1642102"/>
            <a:ext cx="1555013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Property &amp;</a:t>
            </a:r>
          </a:p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Real Estate</a:t>
            </a:r>
          </a:p>
        </p:txBody>
      </p:sp>
      <p:sp>
        <p:nvSpPr>
          <p:cNvPr id="41" name="TextBox 41"/>
          <p:cNvSpPr txBox="1"/>
          <p:nvPr/>
        </p:nvSpPr>
        <p:spPr>
          <a:xfrm rot="21600000">
            <a:off x="1551781" y="3470902"/>
            <a:ext cx="1345463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Food &amp; Beverage</a:t>
            </a:r>
          </a:p>
        </p:txBody>
      </p:sp>
      <p:sp>
        <p:nvSpPr>
          <p:cNvPr id="42" name="TextBox 42"/>
          <p:cNvSpPr txBox="1"/>
          <p:nvPr/>
        </p:nvSpPr>
        <p:spPr>
          <a:xfrm rot="21600000">
            <a:off x="758825" y="2313253"/>
            <a:ext cx="2136038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Keep the body text short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— 3 lines or less is good</a:t>
            </a:r>
          </a:p>
        </p:txBody>
      </p:sp>
      <p:sp>
        <p:nvSpPr>
          <p:cNvPr id="43" name="TextBox 43"/>
          <p:cNvSpPr txBox="1"/>
          <p:nvPr/>
        </p:nvSpPr>
        <p:spPr>
          <a:xfrm rot="21600000">
            <a:off x="758825" y="4142054"/>
            <a:ext cx="2136038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Keep the body text short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— 3 lines or less is good</a:t>
            </a:r>
          </a:p>
        </p:txBody>
      </p:sp>
      <p:grpSp>
        <p:nvGrpSpPr>
          <p:cNvPr id="45" name="Group 45"/>
          <p:cNvGrpSpPr/>
          <p:nvPr/>
        </p:nvGrpSpPr>
        <p:grpSpPr>
          <a:xfrm rot="21600000">
            <a:off x="958652" y="1689727"/>
            <a:ext cx="279797" cy="381000"/>
            <a:chOff x="958652" y="1689727"/>
            <a:chExt cx="279797" cy="381000"/>
          </a:xfrm>
        </p:grpSpPr>
        <p:sp>
          <p:nvSpPr>
            <p:cNvPr id="44" name="Freeform 44"/>
            <p:cNvSpPr/>
            <p:nvPr/>
          </p:nvSpPr>
          <p:spPr>
            <a:xfrm>
              <a:off x="958652" y="1689727"/>
              <a:ext cx="279797" cy="381000"/>
            </a:xfrm>
            <a:custGeom>
              <a:avLst/>
              <a:gdLst/>
              <a:ahLst/>
              <a:cxnLst/>
              <a:rect l="0" t="0" r="0" b="0"/>
              <a:pathLst>
                <a:path w="222123" h="302895">
                  <a:moveTo>
                    <a:pt x="217075" y="40386"/>
                  </a:moveTo>
                  <a:lnTo>
                    <a:pt x="191833" y="40386"/>
                  </a:lnTo>
                  <a:lnTo>
                    <a:pt x="191833" y="5048"/>
                  </a:lnTo>
                  <a:cubicBezTo>
                    <a:pt x="191833" y="2257"/>
                    <a:pt x="189576" y="0"/>
                    <a:pt x="186785" y="0"/>
                  </a:cubicBezTo>
                  <a:lnTo>
                    <a:pt x="35338" y="0"/>
                  </a:lnTo>
                  <a:cubicBezTo>
                    <a:pt x="32547" y="0"/>
                    <a:pt x="30289" y="2257"/>
                    <a:pt x="30289" y="5048"/>
                  </a:cubicBezTo>
                  <a:lnTo>
                    <a:pt x="30289" y="40386"/>
                  </a:lnTo>
                  <a:lnTo>
                    <a:pt x="5048" y="40386"/>
                  </a:lnTo>
                  <a:cubicBezTo>
                    <a:pt x="2257" y="40386"/>
                    <a:pt x="0" y="42643"/>
                    <a:pt x="0" y="45434"/>
                  </a:cubicBezTo>
                  <a:lnTo>
                    <a:pt x="0" y="297847"/>
                  </a:lnTo>
                  <a:cubicBezTo>
                    <a:pt x="0" y="300638"/>
                    <a:pt x="2257" y="302895"/>
                    <a:pt x="5048" y="302895"/>
                  </a:cubicBezTo>
                  <a:lnTo>
                    <a:pt x="217075" y="302895"/>
                  </a:lnTo>
                  <a:cubicBezTo>
                    <a:pt x="219866" y="302895"/>
                    <a:pt x="222123" y="300638"/>
                    <a:pt x="222123" y="297847"/>
                  </a:cubicBezTo>
                  <a:lnTo>
                    <a:pt x="222123" y="45434"/>
                  </a:lnTo>
                  <a:cubicBezTo>
                    <a:pt x="222123" y="42643"/>
                    <a:pt x="219866" y="40386"/>
                    <a:pt x="217075" y="40386"/>
                  </a:cubicBezTo>
                  <a:close/>
                  <a:moveTo>
                    <a:pt x="40386" y="10096"/>
                  </a:moveTo>
                  <a:lnTo>
                    <a:pt x="181737" y="10096"/>
                  </a:lnTo>
                  <a:lnTo>
                    <a:pt x="181737" y="40386"/>
                  </a:lnTo>
                  <a:lnTo>
                    <a:pt x="40386" y="40386"/>
                  </a:lnTo>
                  <a:lnTo>
                    <a:pt x="40386" y="10096"/>
                  </a:lnTo>
                  <a:close/>
                  <a:moveTo>
                    <a:pt x="212026" y="292798"/>
                  </a:moveTo>
                  <a:lnTo>
                    <a:pt x="10096" y="292798"/>
                  </a:lnTo>
                  <a:lnTo>
                    <a:pt x="10096" y="50482"/>
                  </a:lnTo>
                  <a:lnTo>
                    <a:pt x="35338" y="50482"/>
                  </a:lnTo>
                  <a:lnTo>
                    <a:pt x="186785" y="50482"/>
                  </a:lnTo>
                  <a:lnTo>
                    <a:pt x="212026" y="50482"/>
                  </a:lnTo>
                  <a:lnTo>
                    <a:pt x="212026" y="292798"/>
                  </a:lnTo>
                  <a:close/>
                  <a:moveTo>
                    <a:pt x="95917" y="70685"/>
                  </a:moveTo>
                  <a:lnTo>
                    <a:pt x="35338" y="70685"/>
                  </a:lnTo>
                  <a:cubicBezTo>
                    <a:pt x="32547" y="70685"/>
                    <a:pt x="30289" y="72933"/>
                    <a:pt x="30289" y="75724"/>
                  </a:cubicBezTo>
                  <a:lnTo>
                    <a:pt x="30289" y="126216"/>
                  </a:lnTo>
                  <a:cubicBezTo>
                    <a:pt x="30289" y="128997"/>
                    <a:pt x="32547" y="131254"/>
                    <a:pt x="35338" y="131254"/>
                  </a:cubicBezTo>
                  <a:lnTo>
                    <a:pt x="95917" y="131254"/>
                  </a:lnTo>
                  <a:cubicBezTo>
                    <a:pt x="98708" y="131254"/>
                    <a:pt x="100965" y="128997"/>
                    <a:pt x="100965" y="126216"/>
                  </a:cubicBezTo>
                  <a:lnTo>
                    <a:pt x="100965" y="75724"/>
                  </a:lnTo>
                  <a:cubicBezTo>
                    <a:pt x="100965" y="72933"/>
                    <a:pt x="98708" y="70685"/>
                    <a:pt x="95917" y="70685"/>
                  </a:cubicBezTo>
                  <a:close/>
                  <a:moveTo>
                    <a:pt x="90868" y="121158"/>
                  </a:moveTo>
                  <a:lnTo>
                    <a:pt x="40386" y="121158"/>
                  </a:lnTo>
                  <a:lnTo>
                    <a:pt x="40386" y="80772"/>
                  </a:lnTo>
                  <a:lnTo>
                    <a:pt x="90868" y="80772"/>
                  </a:lnTo>
                  <a:lnTo>
                    <a:pt x="90868" y="121158"/>
                  </a:lnTo>
                  <a:close/>
                  <a:moveTo>
                    <a:pt x="126206" y="70685"/>
                  </a:moveTo>
                  <a:cubicBezTo>
                    <a:pt x="123415" y="70685"/>
                    <a:pt x="121168" y="72933"/>
                    <a:pt x="121168" y="75724"/>
                  </a:cubicBezTo>
                  <a:lnTo>
                    <a:pt x="121168" y="126216"/>
                  </a:lnTo>
                  <a:cubicBezTo>
                    <a:pt x="121168" y="128997"/>
                    <a:pt x="123415" y="131254"/>
                    <a:pt x="126206" y="131254"/>
                  </a:cubicBezTo>
                  <a:lnTo>
                    <a:pt x="186785" y="131254"/>
                  </a:lnTo>
                  <a:cubicBezTo>
                    <a:pt x="189576" y="131254"/>
                    <a:pt x="191833" y="128997"/>
                    <a:pt x="191833" y="126216"/>
                  </a:cubicBezTo>
                  <a:lnTo>
                    <a:pt x="191833" y="75724"/>
                  </a:lnTo>
                  <a:cubicBezTo>
                    <a:pt x="191833" y="72933"/>
                    <a:pt x="189576" y="70685"/>
                    <a:pt x="186785" y="70685"/>
                  </a:cubicBezTo>
                  <a:lnTo>
                    <a:pt x="126206" y="70685"/>
                  </a:lnTo>
                  <a:close/>
                  <a:moveTo>
                    <a:pt x="181737" y="121158"/>
                  </a:moveTo>
                  <a:lnTo>
                    <a:pt x="131254" y="121158"/>
                  </a:lnTo>
                  <a:lnTo>
                    <a:pt x="131254" y="80772"/>
                  </a:lnTo>
                  <a:lnTo>
                    <a:pt x="181737" y="80772"/>
                  </a:lnTo>
                  <a:lnTo>
                    <a:pt x="181737" y="121158"/>
                  </a:lnTo>
                  <a:close/>
                  <a:moveTo>
                    <a:pt x="95917" y="141361"/>
                  </a:moveTo>
                  <a:lnTo>
                    <a:pt x="35338" y="141361"/>
                  </a:lnTo>
                  <a:cubicBezTo>
                    <a:pt x="32547" y="141361"/>
                    <a:pt x="30289" y="143608"/>
                    <a:pt x="30289" y="146399"/>
                  </a:cubicBezTo>
                  <a:lnTo>
                    <a:pt x="30289" y="196891"/>
                  </a:lnTo>
                  <a:cubicBezTo>
                    <a:pt x="30289" y="199682"/>
                    <a:pt x="32547" y="201920"/>
                    <a:pt x="35338" y="201920"/>
                  </a:cubicBezTo>
                  <a:lnTo>
                    <a:pt x="95917" y="201920"/>
                  </a:lnTo>
                  <a:cubicBezTo>
                    <a:pt x="98708" y="201920"/>
                    <a:pt x="100965" y="199663"/>
                    <a:pt x="100965" y="196891"/>
                  </a:cubicBezTo>
                  <a:lnTo>
                    <a:pt x="100965" y="146399"/>
                  </a:lnTo>
                  <a:cubicBezTo>
                    <a:pt x="100965" y="143608"/>
                    <a:pt x="98708" y="141361"/>
                    <a:pt x="95917" y="141361"/>
                  </a:cubicBezTo>
                  <a:close/>
                  <a:moveTo>
                    <a:pt x="90868" y="191833"/>
                  </a:moveTo>
                  <a:lnTo>
                    <a:pt x="40386" y="191833"/>
                  </a:lnTo>
                  <a:lnTo>
                    <a:pt x="40386" y="151447"/>
                  </a:lnTo>
                  <a:lnTo>
                    <a:pt x="90868" y="151447"/>
                  </a:lnTo>
                  <a:lnTo>
                    <a:pt x="90868" y="191833"/>
                  </a:lnTo>
                  <a:close/>
                  <a:moveTo>
                    <a:pt x="186785" y="141361"/>
                  </a:moveTo>
                  <a:lnTo>
                    <a:pt x="126206" y="141361"/>
                  </a:lnTo>
                  <a:cubicBezTo>
                    <a:pt x="123415" y="141361"/>
                    <a:pt x="121168" y="143608"/>
                    <a:pt x="121168" y="146399"/>
                  </a:cubicBezTo>
                  <a:lnTo>
                    <a:pt x="121168" y="196891"/>
                  </a:lnTo>
                  <a:cubicBezTo>
                    <a:pt x="121168" y="199682"/>
                    <a:pt x="123415" y="201920"/>
                    <a:pt x="126206" y="201920"/>
                  </a:cubicBezTo>
                  <a:lnTo>
                    <a:pt x="186785" y="201920"/>
                  </a:lnTo>
                  <a:cubicBezTo>
                    <a:pt x="189576" y="201920"/>
                    <a:pt x="191833" y="199663"/>
                    <a:pt x="191833" y="196891"/>
                  </a:cubicBezTo>
                  <a:lnTo>
                    <a:pt x="191833" y="146399"/>
                  </a:lnTo>
                  <a:cubicBezTo>
                    <a:pt x="191833" y="143608"/>
                    <a:pt x="189576" y="141361"/>
                    <a:pt x="186785" y="141361"/>
                  </a:cubicBezTo>
                  <a:close/>
                  <a:moveTo>
                    <a:pt x="181737" y="191833"/>
                  </a:moveTo>
                  <a:lnTo>
                    <a:pt x="131254" y="191833"/>
                  </a:lnTo>
                  <a:lnTo>
                    <a:pt x="131254" y="151447"/>
                  </a:lnTo>
                  <a:lnTo>
                    <a:pt x="181737" y="151447"/>
                  </a:lnTo>
                  <a:lnTo>
                    <a:pt x="181737" y="191833"/>
                  </a:lnTo>
                  <a:close/>
                  <a:moveTo>
                    <a:pt x="95917" y="212036"/>
                  </a:moveTo>
                  <a:lnTo>
                    <a:pt x="35338" y="212036"/>
                  </a:lnTo>
                  <a:cubicBezTo>
                    <a:pt x="32547" y="212036"/>
                    <a:pt x="30289" y="214284"/>
                    <a:pt x="30289" y="217075"/>
                  </a:cubicBezTo>
                  <a:lnTo>
                    <a:pt x="30289" y="267567"/>
                  </a:lnTo>
                  <a:cubicBezTo>
                    <a:pt x="30289" y="270358"/>
                    <a:pt x="32547" y="272605"/>
                    <a:pt x="35338" y="272605"/>
                  </a:cubicBezTo>
                  <a:lnTo>
                    <a:pt x="95917" y="272605"/>
                  </a:lnTo>
                  <a:cubicBezTo>
                    <a:pt x="98708" y="272605"/>
                    <a:pt x="100965" y="270339"/>
                    <a:pt x="100965" y="267567"/>
                  </a:cubicBezTo>
                  <a:lnTo>
                    <a:pt x="100965" y="217075"/>
                  </a:lnTo>
                  <a:cubicBezTo>
                    <a:pt x="100965" y="214293"/>
                    <a:pt x="98708" y="212036"/>
                    <a:pt x="95917" y="212036"/>
                  </a:cubicBezTo>
                  <a:close/>
                  <a:moveTo>
                    <a:pt x="90868" y="262509"/>
                  </a:moveTo>
                  <a:lnTo>
                    <a:pt x="40386" y="262509"/>
                  </a:lnTo>
                  <a:lnTo>
                    <a:pt x="40386" y="222123"/>
                  </a:lnTo>
                  <a:lnTo>
                    <a:pt x="90868" y="222123"/>
                  </a:lnTo>
                  <a:lnTo>
                    <a:pt x="90868" y="262509"/>
                  </a:lnTo>
                  <a:close/>
                  <a:moveTo>
                    <a:pt x="186785" y="212036"/>
                  </a:moveTo>
                  <a:lnTo>
                    <a:pt x="126206" y="212036"/>
                  </a:lnTo>
                  <a:cubicBezTo>
                    <a:pt x="123415" y="212036"/>
                    <a:pt x="121168" y="214284"/>
                    <a:pt x="121168" y="217075"/>
                  </a:cubicBezTo>
                  <a:lnTo>
                    <a:pt x="121168" y="267567"/>
                  </a:lnTo>
                  <a:cubicBezTo>
                    <a:pt x="121168" y="270358"/>
                    <a:pt x="123415" y="272605"/>
                    <a:pt x="126206" y="272605"/>
                  </a:cubicBezTo>
                  <a:lnTo>
                    <a:pt x="186785" y="272605"/>
                  </a:lnTo>
                  <a:cubicBezTo>
                    <a:pt x="189576" y="272605"/>
                    <a:pt x="191833" y="270339"/>
                    <a:pt x="191833" y="267567"/>
                  </a:cubicBezTo>
                  <a:lnTo>
                    <a:pt x="191833" y="217075"/>
                  </a:lnTo>
                  <a:cubicBezTo>
                    <a:pt x="191833" y="214293"/>
                    <a:pt x="189576" y="212036"/>
                    <a:pt x="186785" y="212036"/>
                  </a:cubicBezTo>
                  <a:close/>
                  <a:moveTo>
                    <a:pt x="181737" y="262509"/>
                  </a:moveTo>
                  <a:lnTo>
                    <a:pt x="131254" y="262509"/>
                  </a:lnTo>
                  <a:lnTo>
                    <a:pt x="131254" y="222123"/>
                  </a:lnTo>
                  <a:lnTo>
                    <a:pt x="181737" y="222123"/>
                  </a:lnTo>
                  <a:lnTo>
                    <a:pt x="181737" y="262509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47" name="Group 47"/>
          <p:cNvGrpSpPr/>
          <p:nvPr/>
        </p:nvGrpSpPr>
        <p:grpSpPr>
          <a:xfrm rot="21600000">
            <a:off x="888816" y="3513765"/>
            <a:ext cx="413117" cy="390525"/>
            <a:chOff x="888816" y="3513765"/>
            <a:chExt cx="413117" cy="390525"/>
          </a:xfrm>
        </p:grpSpPr>
        <p:sp>
          <p:nvSpPr>
            <p:cNvPr id="46" name="Freeform 46"/>
            <p:cNvSpPr/>
            <p:nvPr/>
          </p:nvSpPr>
          <p:spPr>
            <a:xfrm>
              <a:off x="888816" y="3513765"/>
              <a:ext cx="413117" cy="390525"/>
            </a:xfrm>
            <a:custGeom>
              <a:avLst/>
              <a:gdLst/>
              <a:ahLst/>
              <a:cxnLst/>
              <a:rect l="0" t="0" r="0" b="0"/>
              <a:pathLst>
                <a:path w="304800" h="287750">
                  <a:moveTo>
                    <a:pt x="152352" y="45996"/>
                  </a:moveTo>
                  <a:cubicBezTo>
                    <a:pt x="109061" y="45996"/>
                    <a:pt x="73847" y="81220"/>
                    <a:pt x="73847" y="124501"/>
                  </a:cubicBezTo>
                  <a:cubicBezTo>
                    <a:pt x="73847" y="167792"/>
                    <a:pt x="109071" y="203006"/>
                    <a:pt x="152352" y="203006"/>
                  </a:cubicBezTo>
                  <a:cubicBezTo>
                    <a:pt x="195644" y="203006"/>
                    <a:pt x="230857" y="167792"/>
                    <a:pt x="230857" y="124501"/>
                  </a:cubicBezTo>
                  <a:cubicBezTo>
                    <a:pt x="230857" y="81220"/>
                    <a:pt x="195644" y="45996"/>
                    <a:pt x="152352" y="45996"/>
                  </a:cubicBezTo>
                  <a:close/>
                  <a:moveTo>
                    <a:pt x="152352" y="193481"/>
                  </a:moveTo>
                  <a:cubicBezTo>
                    <a:pt x="114319" y="193481"/>
                    <a:pt x="83372" y="162535"/>
                    <a:pt x="83372" y="124501"/>
                  </a:cubicBezTo>
                  <a:cubicBezTo>
                    <a:pt x="83372" y="86468"/>
                    <a:pt x="114319" y="55521"/>
                    <a:pt x="152352" y="55521"/>
                  </a:cubicBezTo>
                  <a:cubicBezTo>
                    <a:pt x="190386" y="55521"/>
                    <a:pt x="221332" y="86468"/>
                    <a:pt x="221332" y="124501"/>
                  </a:cubicBezTo>
                  <a:cubicBezTo>
                    <a:pt x="221332" y="162535"/>
                    <a:pt x="190386" y="193481"/>
                    <a:pt x="152352" y="193481"/>
                  </a:cubicBezTo>
                  <a:close/>
                  <a:moveTo>
                    <a:pt x="256384" y="75457"/>
                  </a:moveTo>
                  <a:cubicBezTo>
                    <a:pt x="237468" y="35404"/>
                    <a:pt x="196634" y="9525"/>
                    <a:pt x="152352" y="9525"/>
                  </a:cubicBezTo>
                  <a:cubicBezTo>
                    <a:pt x="108080" y="9525"/>
                    <a:pt x="67247" y="35404"/>
                    <a:pt x="48320" y="75467"/>
                  </a:cubicBezTo>
                  <a:cubicBezTo>
                    <a:pt x="47511" y="77191"/>
                    <a:pt x="45796" y="78200"/>
                    <a:pt x="44015" y="78200"/>
                  </a:cubicBezTo>
                  <a:cubicBezTo>
                    <a:pt x="43339" y="78200"/>
                    <a:pt x="42643" y="78057"/>
                    <a:pt x="41986" y="77743"/>
                  </a:cubicBezTo>
                  <a:cubicBezTo>
                    <a:pt x="39605" y="76619"/>
                    <a:pt x="38586" y="73781"/>
                    <a:pt x="39710" y="71399"/>
                  </a:cubicBezTo>
                  <a:cubicBezTo>
                    <a:pt x="60198" y="28023"/>
                    <a:pt x="104413" y="0"/>
                    <a:pt x="152352" y="0"/>
                  </a:cubicBezTo>
                  <a:cubicBezTo>
                    <a:pt x="200292" y="0"/>
                    <a:pt x="244516" y="28023"/>
                    <a:pt x="264995" y="71390"/>
                  </a:cubicBezTo>
                  <a:cubicBezTo>
                    <a:pt x="266119" y="73771"/>
                    <a:pt x="265100" y="76600"/>
                    <a:pt x="262728" y="77734"/>
                  </a:cubicBezTo>
                  <a:cubicBezTo>
                    <a:pt x="260366" y="78867"/>
                    <a:pt x="257508" y="77848"/>
                    <a:pt x="256384" y="75457"/>
                  </a:cubicBezTo>
                  <a:close/>
                  <a:moveTo>
                    <a:pt x="229867" y="215894"/>
                  </a:moveTo>
                  <a:cubicBezTo>
                    <a:pt x="231486" y="217970"/>
                    <a:pt x="231124" y="220961"/>
                    <a:pt x="229057" y="222580"/>
                  </a:cubicBezTo>
                  <a:cubicBezTo>
                    <a:pt x="206997" y="239868"/>
                    <a:pt x="180470" y="249003"/>
                    <a:pt x="152352" y="249003"/>
                  </a:cubicBezTo>
                  <a:cubicBezTo>
                    <a:pt x="123492" y="249003"/>
                    <a:pt x="95364" y="238906"/>
                    <a:pt x="73142" y="220580"/>
                  </a:cubicBezTo>
                  <a:cubicBezTo>
                    <a:pt x="71114" y="218904"/>
                    <a:pt x="70828" y="215903"/>
                    <a:pt x="72504" y="213874"/>
                  </a:cubicBezTo>
                  <a:cubicBezTo>
                    <a:pt x="74181" y="211846"/>
                    <a:pt x="77172" y="211550"/>
                    <a:pt x="79210" y="213236"/>
                  </a:cubicBezTo>
                  <a:cubicBezTo>
                    <a:pt x="99727" y="230162"/>
                    <a:pt x="125701" y="239487"/>
                    <a:pt x="152352" y="239487"/>
                  </a:cubicBezTo>
                  <a:cubicBezTo>
                    <a:pt x="178318" y="239487"/>
                    <a:pt x="202806" y="231048"/>
                    <a:pt x="223171" y="215094"/>
                  </a:cubicBezTo>
                  <a:cubicBezTo>
                    <a:pt x="225247" y="213474"/>
                    <a:pt x="228238" y="213827"/>
                    <a:pt x="229867" y="215894"/>
                  </a:cubicBezTo>
                  <a:close/>
                  <a:moveTo>
                    <a:pt x="300038" y="85068"/>
                  </a:moveTo>
                  <a:cubicBezTo>
                    <a:pt x="265757" y="85068"/>
                    <a:pt x="237868" y="112957"/>
                    <a:pt x="237868" y="147228"/>
                  </a:cubicBezTo>
                  <a:lnTo>
                    <a:pt x="237868" y="207512"/>
                  </a:lnTo>
                  <a:lnTo>
                    <a:pt x="258613" y="207512"/>
                  </a:lnTo>
                  <a:lnTo>
                    <a:pt x="258613" y="264662"/>
                  </a:lnTo>
                  <a:cubicBezTo>
                    <a:pt x="258613" y="277397"/>
                    <a:pt x="268967" y="287750"/>
                    <a:pt x="281702" y="287750"/>
                  </a:cubicBezTo>
                  <a:cubicBezTo>
                    <a:pt x="294437" y="287750"/>
                    <a:pt x="304800" y="277397"/>
                    <a:pt x="304800" y="264662"/>
                  </a:cubicBezTo>
                  <a:lnTo>
                    <a:pt x="304800" y="207512"/>
                  </a:lnTo>
                  <a:lnTo>
                    <a:pt x="304800" y="198006"/>
                  </a:lnTo>
                  <a:lnTo>
                    <a:pt x="304800" y="85068"/>
                  </a:lnTo>
                  <a:lnTo>
                    <a:pt x="300038" y="85068"/>
                  </a:lnTo>
                  <a:close/>
                  <a:moveTo>
                    <a:pt x="295275" y="264662"/>
                  </a:moveTo>
                  <a:cubicBezTo>
                    <a:pt x="295275" y="272139"/>
                    <a:pt x="289189" y="278225"/>
                    <a:pt x="281711" y="278225"/>
                  </a:cubicBezTo>
                  <a:cubicBezTo>
                    <a:pt x="274234" y="278225"/>
                    <a:pt x="268148" y="272139"/>
                    <a:pt x="268148" y="264662"/>
                  </a:cubicBezTo>
                  <a:lnTo>
                    <a:pt x="268148" y="207531"/>
                  </a:lnTo>
                  <a:lnTo>
                    <a:pt x="295275" y="207531"/>
                  </a:lnTo>
                  <a:lnTo>
                    <a:pt x="295275" y="264662"/>
                  </a:lnTo>
                  <a:close/>
                  <a:moveTo>
                    <a:pt x="247393" y="147237"/>
                  </a:moveTo>
                  <a:cubicBezTo>
                    <a:pt x="247393" y="119815"/>
                    <a:pt x="268462" y="97231"/>
                    <a:pt x="295275" y="94812"/>
                  </a:cubicBezTo>
                  <a:lnTo>
                    <a:pt x="295275" y="197987"/>
                  </a:lnTo>
                  <a:lnTo>
                    <a:pt x="247393" y="197987"/>
                  </a:lnTo>
                  <a:lnTo>
                    <a:pt x="247393" y="147237"/>
                  </a:lnTo>
                  <a:close/>
                  <a:moveTo>
                    <a:pt x="56836" y="131255"/>
                  </a:moveTo>
                  <a:lnTo>
                    <a:pt x="56836" y="95098"/>
                  </a:lnTo>
                  <a:cubicBezTo>
                    <a:pt x="56836" y="92469"/>
                    <a:pt x="54702" y="90335"/>
                    <a:pt x="52073" y="90335"/>
                  </a:cubicBezTo>
                  <a:cubicBezTo>
                    <a:pt x="49444" y="90335"/>
                    <a:pt x="47311" y="92469"/>
                    <a:pt x="47311" y="95098"/>
                  </a:cubicBezTo>
                  <a:lnTo>
                    <a:pt x="47311" y="126540"/>
                  </a:lnTo>
                  <a:lnTo>
                    <a:pt x="33185" y="126540"/>
                  </a:lnTo>
                  <a:lnTo>
                    <a:pt x="33185" y="95098"/>
                  </a:lnTo>
                  <a:cubicBezTo>
                    <a:pt x="33185" y="92469"/>
                    <a:pt x="31051" y="90335"/>
                    <a:pt x="28423" y="90335"/>
                  </a:cubicBezTo>
                  <a:cubicBezTo>
                    <a:pt x="25794" y="90335"/>
                    <a:pt x="23660" y="92469"/>
                    <a:pt x="23660" y="95098"/>
                  </a:cubicBezTo>
                  <a:lnTo>
                    <a:pt x="23660" y="126540"/>
                  </a:lnTo>
                  <a:lnTo>
                    <a:pt x="9525" y="126540"/>
                  </a:lnTo>
                  <a:lnTo>
                    <a:pt x="9525" y="95098"/>
                  </a:lnTo>
                  <a:cubicBezTo>
                    <a:pt x="9525" y="92469"/>
                    <a:pt x="7391" y="90335"/>
                    <a:pt x="4763" y="90335"/>
                  </a:cubicBezTo>
                  <a:cubicBezTo>
                    <a:pt x="2134" y="90335"/>
                    <a:pt x="0" y="92459"/>
                    <a:pt x="0" y="95088"/>
                  </a:cubicBezTo>
                  <a:lnTo>
                    <a:pt x="0" y="134045"/>
                  </a:lnTo>
                  <a:cubicBezTo>
                    <a:pt x="0" y="144342"/>
                    <a:pt x="8382" y="152724"/>
                    <a:pt x="18688" y="152724"/>
                  </a:cubicBezTo>
                  <a:lnTo>
                    <a:pt x="23660" y="152724"/>
                  </a:lnTo>
                  <a:lnTo>
                    <a:pt x="23660" y="197977"/>
                  </a:lnTo>
                  <a:lnTo>
                    <a:pt x="5324" y="197977"/>
                  </a:lnTo>
                  <a:lnTo>
                    <a:pt x="5324" y="264633"/>
                  </a:lnTo>
                  <a:cubicBezTo>
                    <a:pt x="5324" y="277368"/>
                    <a:pt x="15688" y="287722"/>
                    <a:pt x="28423" y="287722"/>
                  </a:cubicBezTo>
                  <a:cubicBezTo>
                    <a:pt x="41158" y="287722"/>
                    <a:pt x="51511" y="277368"/>
                    <a:pt x="51511" y="264633"/>
                  </a:cubicBezTo>
                  <a:lnTo>
                    <a:pt x="51511" y="197977"/>
                  </a:lnTo>
                  <a:lnTo>
                    <a:pt x="33185" y="197977"/>
                  </a:lnTo>
                  <a:lnTo>
                    <a:pt x="33185" y="152733"/>
                  </a:lnTo>
                  <a:lnTo>
                    <a:pt x="38148" y="152733"/>
                  </a:lnTo>
                  <a:cubicBezTo>
                    <a:pt x="48444" y="152733"/>
                    <a:pt x="56826" y="144351"/>
                    <a:pt x="56826" y="134055"/>
                  </a:cubicBezTo>
                  <a:lnTo>
                    <a:pt x="56826" y="131350"/>
                  </a:lnTo>
                  <a:cubicBezTo>
                    <a:pt x="56826" y="131331"/>
                    <a:pt x="56836" y="131321"/>
                    <a:pt x="56836" y="131302"/>
                  </a:cubicBezTo>
                  <a:cubicBezTo>
                    <a:pt x="56845" y="131283"/>
                    <a:pt x="56836" y="131264"/>
                    <a:pt x="56836" y="131255"/>
                  </a:cubicBezTo>
                  <a:close/>
                  <a:moveTo>
                    <a:pt x="41986" y="264643"/>
                  </a:moveTo>
                  <a:cubicBezTo>
                    <a:pt x="41986" y="272120"/>
                    <a:pt x="35900" y="278206"/>
                    <a:pt x="28423" y="278206"/>
                  </a:cubicBezTo>
                  <a:cubicBezTo>
                    <a:pt x="20945" y="278206"/>
                    <a:pt x="14849" y="272120"/>
                    <a:pt x="14849" y="264643"/>
                  </a:cubicBezTo>
                  <a:lnTo>
                    <a:pt x="14849" y="207512"/>
                  </a:lnTo>
                  <a:lnTo>
                    <a:pt x="41986" y="207512"/>
                  </a:lnTo>
                  <a:lnTo>
                    <a:pt x="41986" y="264643"/>
                  </a:lnTo>
                  <a:close/>
                  <a:moveTo>
                    <a:pt x="38148" y="143208"/>
                  </a:moveTo>
                  <a:lnTo>
                    <a:pt x="18688" y="143208"/>
                  </a:lnTo>
                  <a:cubicBezTo>
                    <a:pt x="14345" y="143208"/>
                    <a:pt x="10878" y="140113"/>
                    <a:pt x="9935" y="136065"/>
                  </a:cubicBezTo>
                  <a:lnTo>
                    <a:pt x="46901" y="136065"/>
                  </a:lnTo>
                  <a:cubicBezTo>
                    <a:pt x="45958" y="140113"/>
                    <a:pt x="42491" y="143208"/>
                    <a:pt x="38148" y="143208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49" name="Group 49"/>
          <p:cNvGrpSpPr/>
          <p:nvPr/>
        </p:nvGrpSpPr>
        <p:grpSpPr>
          <a:xfrm rot="21600000">
            <a:off x="3766542" y="3514725"/>
            <a:ext cx="363141" cy="381000"/>
            <a:chOff x="3766542" y="3514725"/>
            <a:chExt cx="363141" cy="381000"/>
          </a:xfrm>
        </p:grpSpPr>
        <p:sp>
          <p:nvSpPr>
            <p:cNvPr id="48" name="Freeform 48"/>
            <p:cNvSpPr/>
            <p:nvPr/>
          </p:nvSpPr>
          <p:spPr>
            <a:xfrm>
              <a:off x="3766542" y="3514725"/>
              <a:ext cx="363141" cy="381000"/>
            </a:xfrm>
            <a:custGeom>
              <a:avLst/>
              <a:gdLst/>
              <a:ahLst/>
              <a:cxnLst/>
              <a:rect l="0" t="0" r="0" b="0"/>
              <a:pathLst>
                <a:path w="287736" h="302905">
                  <a:moveTo>
                    <a:pt x="255247" y="75000"/>
                  </a:moveTo>
                  <a:cubicBezTo>
                    <a:pt x="255056" y="73676"/>
                    <a:pt x="254332" y="72476"/>
                    <a:pt x="253275" y="71676"/>
                  </a:cubicBezTo>
                  <a:lnTo>
                    <a:pt x="210784" y="39957"/>
                  </a:lnTo>
                  <a:lnTo>
                    <a:pt x="211155" y="39395"/>
                  </a:lnTo>
                  <a:cubicBezTo>
                    <a:pt x="212251" y="37738"/>
                    <a:pt x="212289" y="35604"/>
                    <a:pt x="211241" y="33919"/>
                  </a:cubicBezTo>
                  <a:lnTo>
                    <a:pt x="191667" y="2610"/>
                  </a:lnTo>
                  <a:cubicBezTo>
                    <a:pt x="191629" y="2553"/>
                    <a:pt x="191591" y="2496"/>
                    <a:pt x="191553" y="2429"/>
                  </a:cubicBezTo>
                  <a:lnTo>
                    <a:pt x="191524" y="2381"/>
                  </a:lnTo>
                  <a:cubicBezTo>
                    <a:pt x="191505" y="2343"/>
                    <a:pt x="191458" y="2334"/>
                    <a:pt x="191429" y="2296"/>
                  </a:cubicBezTo>
                  <a:cubicBezTo>
                    <a:pt x="191124" y="1838"/>
                    <a:pt x="190791" y="1381"/>
                    <a:pt x="190324" y="1029"/>
                  </a:cubicBezTo>
                  <a:cubicBezTo>
                    <a:pt x="190191" y="933"/>
                    <a:pt x="190048" y="914"/>
                    <a:pt x="189905" y="829"/>
                  </a:cubicBezTo>
                  <a:cubicBezTo>
                    <a:pt x="189705" y="695"/>
                    <a:pt x="189495" y="629"/>
                    <a:pt x="189276" y="524"/>
                  </a:cubicBezTo>
                  <a:cubicBezTo>
                    <a:pt x="188762" y="295"/>
                    <a:pt x="188248" y="162"/>
                    <a:pt x="187705" y="114"/>
                  </a:cubicBezTo>
                  <a:cubicBezTo>
                    <a:pt x="187543" y="105"/>
                    <a:pt x="187409" y="0"/>
                    <a:pt x="187257" y="0"/>
                  </a:cubicBezTo>
                  <a:lnTo>
                    <a:pt x="101665" y="0"/>
                  </a:lnTo>
                  <a:cubicBezTo>
                    <a:pt x="101513" y="0"/>
                    <a:pt x="101389" y="95"/>
                    <a:pt x="101237" y="105"/>
                  </a:cubicBezTo>
                  <a:cubicBezTo>
                    <a:pt x="100713" y="143"/>
                    <a:pt x="100227" y="276"/>
                    <a:pt x="99732" y="486"/>
                  </a:cubicBezTo>
                  <a:cubicBezTo>
                    <a:pt x="99494" y="581"/>
                    <a:pt x="99275" y="676"/>
                    <a:pt x="99056" y="800"/>
                  </a:cubicBezTo>
                  <a:cubicBezTo>
                    <a:pt x="98932" y="876"/>
                    <a:pt x="98789" y="895"/>
                    <a:pt x="98665" y="991"/>
                  </a:cubicBezTo>
                  <a:cubicBezTo>
                    <a:pt x="98322" y="1248"/>
                    <a:pt x="98103" y="1581"/>
                    <a:pt x="97846" y="1905"/>
                  </a:cubicBezTo>
                  <a:cubicBezTo>
                    <a:pt x="97732" y="2038"/>
                    <a:pt x="97560" y="2105"/>
                    <a:pt x="97455" y="2257"/>
                  </a:cubicBezTo>
                  <a:lnTo>
                    <a:pt x="76558" y="33804"/>
                  </a:lnTo>
                  <a:cubicBezTo>
                    <a:pt x="75434" y="35500"/>
                    <a:pt x="75443" y="37709"/>
                    <a:pt x="76567" y="39395"/>
                  </a:cubicBezTo>
                  <a:lnTo>
                    <a:pt x="78158" y="41786"/>
                  </a:lnTo>
                  <a:lnTo>
                    <a:pt x="34657" y="71552"/>
                  </a:lnTo>
                  <a:cubicBezTo>
                    <a:pt x="33495" y="72342"/>
                    <a:pt x="32714" y="73600"/>
                    <a:pt x="32514" y="74990"/>
                  </a:cubicBezTo>
                  <a:lnTo>
                    <a:pt x="53" y="297113"/>
                  </a:lnTo>
                  <a:cubicBezTo>
                    <a:pt x="-157" y="298561"/>
                    <a:pt x="262" y="300037"/>
                    <a:pt x="1234" y="301152"/>
                  </a:cubicBezTo>
                  <a:cubicBezTo>
                    <a:pt x="2186" y="302257"/>
                    <a:pt x="3577" y="302905"/>
                    <a:pt x="5044" y="302905"/>
                  </a:cubicBezTo>
                  <a:lnTo>
                    <a:pt x="43811" y="302905"/>
                  </a:lnTo>
                  <a:cubicBezTo>
                    <a:pt x="46259" y="302905"/>
                    <a:pt x="48354" y="301142"/>
                    <a:pt x="48783" y="298742"/>
                  </a:cubicBezTo>
                  <a:lnTo>
                    <a:pt x="53945" y="269996"/>
                  </a:lnTo>
                  <a:cubicBezTo>
                    <a:pt x="54355" y="269262"/>
                    <a:pt x="54650" y="268472"/>
                    <a:pt x="54650" y="267567"/>
                  </a:cubicBezTo>
                  <a:cubicBezTo>
                    <a:pt x="54650" y="267319"/>
                    <a:pt x="54545" y="267100"/>
                    <a:pt x="54507" y="266852"/>
                  </a:cubicBezTo>
                  <a:lnTo>
                    <a:pt x="69795" y="181651"/>
                  </a:lnTo>
                  <a:lnTo>
                    <a:pt x="69795" y="297847"/>
                  </a:lnTo>
                  <a:cubicBezTo>
                    <a:pt x="69795" y="300638"/>
                    <a:pt x="72052" y="302895"/>
                    <a:pt x="74843" y="302895"/>
                  </a:cubicBezTo>
                  <a:lnTo>
                    <a:pt x="216204" y="302895"/>
                  </a:lnTo>
                  <a:cubicBezTo>
                    <a:pt x="218994" y="302895"/>
                    <a:pt x="221252" y="300638"/>
                    <a:pt x="221252" y="297847"/>
                  </a:cubicBezTo>
                  <a:lnTo>
                    <a:pt x="221252" y="188271"/>
                  </a:lnTo>
                  <a:lnTo>
                    <a:pt x="238949" y="298647"/>
                  </a:lnTo>
                  <a:cubicBezTo>
                    <a:pt x="239340" y="301095"/>
                    <a:pt x="241464" y="302895"/>
                    <a:pt x="243931" y="302895"/>
                  </a:cubicBezTo>
                  <a:lnTo>
                    <a:pt x="282688" y="302895"/>
                  </a:lnTo>
                  <a:cubicBezTo>
                    <a:pt x="284145" y="302895"/>
                    <a:pt x="285546" y="302257"/>
                    <a:pt x="286508" y="301152"/>
                  </a:cubicBezTo>
                  <a:cubicBezTo>
                    <a:pt x="287479" y="300047"/>
                    <a:pt x="287898" y="298561"/>
                    <a:pt x="287679" y="297113"/>
                  </a:cubicBezTo>
                  <a:lnTo>
                    <a:pt x="255247" y="75000"/>
                  </a:lnTo>
                  <a:close/>
                  <a:moveTo>
                    <a:pt x="180952" y="66532"/>
                  </a:moveTo>
                  <a:lnTo>
                    <a:pt x="161501" y="47082"/>
                  </a:lnTo>
                  <a:lnTo>
                    <a:pt x="186838" y="13916"/>
                  </a:lnTo>
                  <a:lnTo>
                    <a:pt x="200983" y="36519"/>
                  </a:lnTo>
                  <a:lnTo>
                    <a:pt x="180952" y="66532"/>
                  </a:lnTo>
                  <a:close/>
                  <a:moveTo>
                    <a:pt x="161044" y="31032"/>
                  </a:moveTo>
                  <a:lnTo>
                    <a:pt x="127278" y="31032"/>
                  </a:lnTo>
                  <a:lnTo>
                    <a:pt x="111714" y="10096"/>
                  </a:lnTo>
                  <a:lnTo>
                    <a:pt x="177037" y="10096"/>
                  </a:lnTo>
                  <a:lnTo>
                    <a:pt x="161044" y="31032"/>
                  </a:lnTo>
                  <a:close/>
                  <a:moveTo>
                    <a:pt x="134784" y="41138"/>
                  </a:moveTo>
                  <a:lnTo>
                    <a:pt x="153320" y="41138"/>
                  </a:lnTo>
                  <a:lnTo>
                    <a:pt x="143928" y="53435"/>
                  </a:lnTo>
                  <a:lnTo>
                    <a:pt x="134784" y="41138"/>
                  </a:lnTo>
                  <a:close/>
                  <a:moveTo>
                    <a:pt x="101913" y="13830"/>
                  </a:moveTo>
                  <a:lnTo>
                    <a:pt x="126469" y="46873"/>
                  </a:lnTo>
                  <a:lnTo>
                    <a:pt x="106809" y="66532"/>
                  </a:lnTo>
                  <a:lnTo>
                    <a:pt x="86845" y="36586"/>
                  </a:lnTo>
                  <a:lnTo>
                    <a:pt x="101913" y="13830"/>
                  </a:lnTo>
                  <a:close/>
                  <a:moveTo>
                    <a:pt x="10883" y="292798"/>
                  </a:moveTo>
                  <a:lnTo>
                    <a:pt x="13835" y="272615"/>
                  </a:lnTo>
                  <a:lnTo>
                    <a:pt x="19312" y="272615"/>
                  </a:lnTo>
                  <a:lnTo>
                    <a:pt x="29409" y="272615"/>
                  </a:lnTo>
                  <a:lnTo>
                    <a:pt x="43211" y="272615"/>
                  </a:lnTo>
                  <a:lnTo>
                    <a:pt x="39591" y="292798"/>
                  </a:lnTo>
                  <a:lnTo>
                    <a:pt x="10883" y="292798"/>
                  </a:lnTo>
                  <a:close/>
                  <a:moveTo>
                    <a:pt x="221176" y="124139"/>
                  </a:moveTo>
                  <a:cubicBezTo>
                    <a:pt x="220737" y="121558"/>
                    <a:pt x="218537" y="119663"/>
                    <a:pt x="215784" y="119910"/>
                  </a:cubicBezTo>
                  <a:cubicBezTo>
                    <a:pt x="213175" y="120120"/>
                    <a:pt x="211146" y="122311"/>
                    <a:pt x="211146" y="124939"/>
                  </a:cubicBezTo>
                  <a:lnTo>
                    <a:pt x="211146" y="292798"/>
                  </a:lnTo>
                  <a:lnTo>
                    <a:pt x="79882" y="292798"/>
                  </a:lnTo>
                  <a:lnTo>
                    <a:pt x="79882" y="124930"/>
                  </a:lnTo>
                  <a:cubicBezTo>
                    <a:pt x="79882" y="122320"/>
                    <a:pt x="77891" y="120139"/>
                    <a:pt x="75281" y="119910"/>
                  </a:cubicBezTo>
                  <a:cubicBezTo>
                    <a:pt x="72719" y="119663"/>
                    <a:pt x="70338" y="121472"/>
                    <a:pt x="69871" y="124044"/>
                  </a:cubicBezTo>
                  <a:lnTo>
                    <a:pt x="45020" y="262519"/>
                  </a:lnTo>
                  <a:lnTo>
                    <a:pt x="29409" y="262519"/>
                  </a:lnTo>
                  <a:lnTo>
                    <a:pt x="29409" y="262509"/>
                  </a:lnTo>
                  <a:lnTo>
                    <a:pt x="15312" y="262509"/>
                  </a:lnTo>
                  <a:lnTo>
                    <a:pt x="42182" y="78648"/>
                  </a:lnTo>
                  <a:lnTo>
                    <a:pt x="83758" y="50187"/>
                  </a:lnTo>
                  <a:lnTo>
                    <a:pt x="101808" y="77257"/>
                  </a:lnTo>
                  <a:cubicBezTo>
                    <a:pt x="102647" y="78505"/>
                    <a:pt x="104009" y="79324"/>
                    <a:pt x="105514" y="79477"/>
                  </a:cubicBezTo>
                  <a:cubicBezTo>
                    <a:pt x="106942" y="79591"/>
                    <a:pt x="108514" y="79096"/>
                    <a:pt x="109581" y="78019"/>
                  </a:cubicBezTo>
                  <a:lnTo>
                    <a:pt x="132555" y="55054"/>
                  </a:lnTo>
                  <a:lnTo>
                    <a:pt x="139832" y="64846"/>
                  </a:lnTo>
                  <a:cubicBezTo>
                    <a:pt x="140766" y="66123"/>
                    <a:pt x="141804" y="66808"/>
                    <a:pt x="143871" y="66885"/>
                  </a:cubicBezTo>
                  <a:cubicBezTo>
                    <a:pt x="145442" y="66885"/>
                    <a:pt x="146928" y="66151"/>
                    <a:pt x="147881" y="64894"/>
                  </a:cubicBezTo>
                  <a:lnTo>
                    <a:pt x="155310" y="55169"/>
                  </a:lnTo>
                  <a:lnTo>
                    <a:pt x="178170" y="78019"/>
                  </a:lnTo>
                  <a:cubicBezTo>
                    <a:pt x="179113" y="78972"/>
                    <a:pt x="180390" y="79505"/>
                    <a:pt x="181723" y="79505"/>
                  </a:cubicBezTo>
                  <a:lnTo>
                    <a:pt x="182209" y="79486"/>
                  </a:lnTo>
                  <a:cubicBezTo>
                    <a:pt x="183733" y="79343"/>
                    <a:pt x="185085" y="78524"/>
                    <a:pt x="185924" y="77267"/>
                  </a:cubicBezTo>
                  <a:lnTo>
                    <a:pt x="205174" y="48377"/>
                  </a:lnTo>
                  <a:lnTo>
                    <a:pt x="245550" y="78524"/>
                  </a:lnTo>
                  <a:lnTo>
                    <a:pt x="272411" y="262509"/>
                  </a:lnTo>
                  <a:lnTo>
                    <a:pt x="271715" y="262509"/>
                  </a:lnTo>
                  <a:lnTo>
                    <a:pt x="261619" y="262509"/>
                  </a:lnTo>
                  <a:lnTo>
                    <a:pt x="243359" y="262509"/>
                  </a:lnTo>
                  <a:lnTo>
                    <a:pt x="221176" y="124139"/>
                  </a:lnTo>
                  <a:close/>
                  <a:moveTo>
                    <a:pt x="248227" y="292798"/>
                  </a:moveTo>
                  <a:lnTo>
                    <a:pt x="244988" y="272615"/>
                  </a:lnTo>
                  <a:lnTo>
                    <a:pt x="261628" y="272615"/>
                  </a:lnTo>
                  <a:lnTo>
                    <a:pt x="271725" y="272615"/>
                  </a:lnTo>
                  <a:lnTo>
                    <a:pt x="273906" y="272615"/>
                  </a:lnTo>
                  <a:lnTo>
                    <a:pt x="276859" y="292798"/>
                  </a:lnTo>
                  <a:lnTo>
                    <a:pt x="248227" y="292798"/>
                  </a:lnTo>
                  <a:close/>
                  <a:moveTo>
                    <a:pt x="140261" y="115110"/>
                  </a:moveTo>
                  <a:cubicBezTo>
                    <a:pt x="139356" y="116110"/>
                    <a:pt x="138851" y="117319"/>
                    <a:pt x="138851" y="118634"/>
                  </a:cubicBezTo>
                  <a:cubicBezTo>
                    <a:pt x="138851" y="119948"/>
                    <a:pt x="139356" y="121263"/>
                    <a:pt x="140261" y="122272"/>
                  </a:cubicBezTo>
                  <a:cubicBezTo>
                    <a:pt x="141280" y="123177"/>
                    <a:pt x="142585" y="123682"/>
                    <a:pt x="143899" y="123682"/>
                  </a:cubicBezTo>
                  <a:cubicBezTo>
                    <a:pt x="145214" y="123682"/>
                    <a:pt x="146433" y="123177"/>
                    <a:pt x="147433" y="122177"/>
                  </a:cubicBezTo>
                  <a:cubicBezTo>
                    <a:pt x="148347" y="121253"/>
                    <a:pt x="148948" y="119948"/>
                    <a:pt x="148948" y="118634"/>
                  </a:cubicBezTo>
                  <a:cubicBezTo>
                    <a:pt x="148948" y="117319"/>
                    <a:pt x="148443" y="116110"/>
                    <a:pt x="147433" y="114995"/>
                  </a:cubicBezTo>
                  <a:cubicBezTo>
                    <a:pt x="145519" y="113186"/>
                    <a:pt x="142185" y="113186"/>
                    <a:pt x="140261" y="115110"/>
                  </a:cubicBezTo>
                  <a:close/>
                  <a:moveTo>
                    <a:pt x="140261" y="152971"/>
                  </a:moveTo>
                  <a:cubicBezTo>
                    <a:pt x="139356" y="153876"/>
                    <a:pt x="138851" y="155191"/>
                    <a:pt x="138851" y="156486"/>
                  </a:cubicBezTo>
                  <a:cubicBezTo>
                    <a:pt x="138851" y="157820"/>
                    <a:pt x="139356" y="159125"/>
                    <a:pt x="140261" y="160039"/>
                  </a:cubicBezTo>
                  <a:cubicBezTo>
                    <a:pt x="141280" y="161030"/>
                    <a:pt x="142585" y="161544"/>
                    <a:pt x="143899" y="161544"/>
                  </a:cubicBezTo>
                  <a:cubicBezTo>
                    <a:pt x="145214" y="161544"/>
                    <a:pt x="146433" y="161030"/>
                    <a:pt x="147433" y="160039"/>
                  </a:cubicBezTo>
                  <a:cubicBezTo>
                    <a:pt x="148347" y="159125"/>
                    <a:pt x="148948" y="157820"/>
                    <a:pt x="148948" y="156486"/>
                  </a:cubicBezTo>
                  <a:cubicBezTo>
                    <a:pt x="148948" y="155191"/>
                    <a:pt x="148443" y="153867"/>
                    <a:pt x="147433" y="152867"/>
                  </a:cubicBezTo>
                  <a:cubicBezTo>
                    <a:pt x="145519" y="151057"/>
                    <a:pt x="142280" y="150952"/>
                    <a:pt x="140261" y="152971"/>
                  </a:cubicBezTo>
                  <a:close/>
                  <a:moveTo>
                    <a:pt x="140261" y="190833"/>
                  </a:moveTo>
                  <a:cubicBezTo>
                    <a:pt x="139356" y="191748"/>
                    <a:pt x="138851" y="193053"/>
                    <a:pt x="138851" y="194358"/>
                  </a:cubicBezTo>
                  <a:cubicBezTo>
                    <a:pt x="138851" y="195691"/>
                    <a:pt x="139356" y="196987"/>
                    <a:pt x="140261" y="197901"/>
                  </a:cubicBezTo>
                  <a:cubicBezTo>
                    <a:pt x="141280" y="198901"/>
                    <a:pt x="142585" y="199406"/>
                    <a:pt x="143899" y="199406"/>
                  </a:cubicBezTo>
                  <a:cubicBezTo>
                    <a:pt x="145214" y="199406"/>
                    <a:pt x="146433" y="198901"/>
                    <a:pt x="147433" y="197901"/>
                  </a:cubicBezTo>
                  <a:cubicBezTo>
                    <a:pt x="148347" y="196987"/>
                    <a:pt x="148948" y="195691"/>
                    <a:pt x="148948" y="194358"/>
                  </a:cubicBezTo>
                  <a:cubicBezTo>
                    <a:pt x="148948" y="193053"/>
                    <a:pt x="148347" y="191748"/>
                    <a:pt x="147433" y="190833"/>
                  </a:cubicBezTo>
                  <a:cubicBezTo>
                    <a:pt x="145519" y="188919"/>
                    <a:pt x="142185" y="188919"/>
                    <a:pt x="140261" y="190833"/>
                  </a:cubicBezTo>
                  <a:close/>
                  <a:moveTo>
                    <a:pt x="140261" y="228686"/>
                  </a:moveTo>
                  <a:cubicBezTo>
                    <a:pt x="139356" y="229600"/>
                    <a:pt x="138851" y="230905"/>
                    <a:pt x="138851" y="232219"/>
                  </a:cubicBezTo>
                  <a:cubicBezTo>
                    <a:pt x="138851" y="233543"/>
                    <a:pt x="139356" y="234839"/>
                    <a:pt x="140261" y="235753"/>
                  </a:cubicBezTo>
                  <a:cubicBezTo>
                    <a:pt x="141166" y="236753"/>
                    <a:pt x="142499" y="237258"/>
                    <a:pt x="143899" y="237258"/>
                  </a:cubicBezTo>
                  <a:cubicBezTo>
                    <a:pt x="145214" y="237258"/>
                    <a:pt x="146519" y="236753"/>
                    <a:pt x="147433" y="235753"/>
                  </a:cubicBezTo>
                  <a:cubicBezTo>
                    <a:pt x="148347" y="234839"/>
                    <a:pt x="148948" y="233543"/>
                    <a:pt x="148948" y="232219"/>
                  </a:cubicBezTo>
                  <a:cubicBezTo>
                    <a:pt x="148948" y="230905"/>
                    <a:pt x="148347" y="229591"/>
                    <a:pt x="147433" y="228590"/>
                  </a:cubicBezTo>
                  <a:cubicBezTo>
                    <a:pt x="145519" y="226781"/>
                    <a:pt x="142280" y="226781"/>
                    <a:pt x="140261" y="228686"/>
                  </a:cubicBezTo>
                  <a:close/>
                  <a:moveTo>
                    <a:pt x="140261" y="266548"/>
                  </a:moveTo>
                  <a:cubicBezTo>
                    <a:pt x="139356" y="267462"/>
                    <a:pt x="138851" y="268757"/>
                    <a:pt x="138851" y="270081"/>
                  </a:cubicBezTo>
                  <a:cubicBezTo>
                    <a:pt x="138851" y="271396"/>
                    <a:pt x="139356" y="272701"/>
                    <a:pt x="140261" y="273720"/>
                  </a:cubicBezTo>
                  <a:cubicBezTo>
                    <a:pt x="141280" y="274625"/>
                    <a:pt x="142585" y="275120"/>
                    <a:pt x="143899" y="275120"/>
                  </a:cubicBezTo>
                  <a:cubicBezTo>
                    <a:pt x="145214" y="275120"/>
                    <a:pt x="146433" y="274634"/>
                    <a:pt x="147538" y="273615"/>
                  </a:cubicBezTo>
                  <a:cubicBezTo>
                    <a:pt x="148443" y="272701"/>
                    <a:pt x="148948" y="271396"/>
                    <a:pt x="148948" y="270081"/>
                  </a:cubicBezTo>
                  <a:cubicBezTo>
                    <a:pt x="148948" y="268757"/>
                    <a:pt x="148347" y="267443"/>
                    <a:pt x="147433" y="266443"/>
                  </a:cubicBezTo>
                  <a:cubicBezTo>
                    <a:pt x="145519" y="264633"/>
                    <a:pt x="142185" y="264633"/>
                    <a:pt x="140261" y="266548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51" name="Group 51"/>
          <p:cNvGrpSpPr/>
          <p:nvPr/>
        </p:nvGrpSpPr>
        <p:grpSpPr>
          <a:xfrm rot="21600000">
            <a:off x="6763048" y="3533775"/>
            <a:ext cx="337542" cy="342900"/>
            <a:chOff x="6763048" y="3533775"/>
            <a:chExt cx="337542" cy="342900"/>
          </a:xfrm>
        </p:grpSpPr>
        <p:sp>
          <p:nvSpPr>
            <p:cNvPr id="50" name="Freeform 50"/>
            <p:cNvSpPr/>
            <p:nvPr/>
          </p:nvSpPr>
          <p:spPr>
            <a:xfrm>
              <a:off x="6763048" y="3533775"/>
              <a:ext cx="337542" cy="342900"/>
            </a:xfrm>
            <a:custGeom>
              <a:avLst/>
              <a:gdLst/>
              <a:ahLst/>
              <a:cxnLst/>
              <a:rect l="0" t="0" r="0" b="0"/>
              <a:pathLst>
                <a:path w="297837" h="302885">
                  <a:moveTo>
                    <a:pt x="292789" y="30290"/>
                  </a:moveTo>
                  <a:lnTo>
                    <a:pt x="267557" y="30290"/>
                  </a:lnTo>
                  <a:lnTo>
                    <a:pt x="267557" y="23984"/>
                  </a:lnTo>
                  <a:cubicBezTo>
                    <a:pt x="267557" y="10258"/>
                    <a:pt x="253355" y="0"/>
                    <a:pt x="240668" y="0"/>
                  </a:cubicBezTo>
                  <a:lnTo>
                    <a:pt x="20193" y="0"/>
                  </a:lnTo>
                  <a:cubicBezTo>
                    <a:pt x="17402" y="0"/>
                    <a:pt x="15145" y="2257"/>
                    <a:pt x="15145" y="5048"/>
                  </a:cubicBezTo>
                  <a:lnTo>
                    <a:pt x="15145" y="20193"/>
                  </a:lnTo>
                  <a:lnTo>
                    <a:pt x="5048" y="20193"/>
                  </a:lnTo>
                  <a:cubicBezTo>
                    <a:pt x="2257" y="20193"/>
                    <a:pt x="0" y="22460"/>
                    <a:pt x="0" y="25241"/>
                  </a:cubicBezTo>
                  <a:cubicBezTo>
                    <a:pt x="0" y="28032"/>
                    <a:pt x="2257" y="30290"/>
                    <a:pt x="5048" y="30290"/>
                  </a:cubicBezTo>
                  <a:lnTo>
                    <a:pt x="15145" y="30290"/>
                  </a:lnTo>
                  <a:lnTo>
                    <a:pt x="15145" y="60579"/>
                  </a:lnTo>
                  <a:lnTo>
                    <a:pt x="5048" y="60579"/>
                  </a:lnTo>
                  <a:cubicBezTo>
                    <a:pt x="2257" y="60579"/>
                    <a:pt x="0" y="62836"/>
                    <a:pt x="0" y="65627"/>
                  </a:cubicBezTo>
                  <a:cubicBezTo>
                    <a:pt x="0" y="68418"/>
                    <a:pt x="2257" y="70676"/>
                    <a:pt x="5048" y="70676"/>
                  </a:cubicBezTo>
                  <a:lnTo>
                    <a:pt x="15145" y="70676"/>
                  </a:lnTo>
                  <a:lnTo>
                    <a:pt x="15145" y="100965"/>
                  </a:lnTo>
                  <a:lnTo>
                    <a:pt x="5048" y="100965"/>
                  </a:lnTo>
                  <a:cubicBezTo>
                    <a:pt x="2257" y="100965"/>
                    <a:pt x="0" y="103222"/>
                    <a:pt x="0" y="106013"/>
                  </a:cubicBezTo>
                  <a:cubicBezTo>
                    <a:pt x="0" y="108804"/>
                    <a:pt x="2257" y="111062"/>
                    <a:pt x="5048" y="111062"/>
                  </a:cubicBezTo>
                  <a:lnTo>
                    <a:pt x="15145" y="111062"/>
                  </a:lnTo>
                  <a:lnTo>
                    <a:pt x="15145" y="141351"/>
                  </a:lnTo>
                  <a:lnTo>
                    <a:pt x="5048" y="141351"/>
                  </a:lnTo>
                  <a:cubicBezTo>
                    <a:pt x="2257" y="141351"/>
                    <a:pt x="0" y="143608"/>
                    <a:pt x="0" y="146399"/>
                  </a:cubicBezTo>
                  <a:cubicBezTo>
                    <a:pt x="0" y="149190"/>
                    <a:pt x="2257" y="151448"/>
                    <a:pt x="5048" y="151448"/>
                  </a:cubicBezTo>
                  <a:lnTo>
                    <a:pt x="15145" y="151448"/>
                  </a:lnTo>
                  <a:lnTo>
                    <a:pt x="15145" y="181737"/>
                  </a:lnTo>
                  <a:lnTo>
                    <a:pt x="5048" y="181737"/>
                  </a:lnTo>
                  <a:cubicBezTo>
                    <a:pt x="2257" y="181737"/>
                    <a:pt x="0" y="184004"/>
                    <a:pt x="0" y="186795"/>
                  </a:cubicBezTo>
                  <a:cubicBezTo>
                    <a:pt x="0" y="189586"/>
                    <a:pt x="2257" y="191834"/>
                    <a:pt x="5048" y="191834"/>
                  </a:cubicBezTo>
                  <a:lnTo>
                    <a:pt x="15145" y="191834"/>
                  </a:lnTo>
                  <a:lnTo>
                    <a:pt x="15145" y="222123"/>
                  </a:lnTo>
                  <a:lnTo>
                    <a:pt x="5048" y="222123"/>
                  </a:lnTo>
                  <a:cubicBezTo>
                    <a:pt x="2257" y="222123"/>
                    <a:pt x="0" y="224390"/>
                    <a:pt x="0" y="227181"/>
                  </a:cubicBezTo>
                  <a:cubicBezTo>
                    <a:pt x="0" y="229972"/>
                    <a:pt x="2257" y="232220"/>
                    <a:pt x="5048" y="232220"/>
                  </a:cubicBezTo>
                  <a:lnTo>
                    <a:pt x="15145" y="232220"/>
                  </a:lnTo>
                  <a:lnTo>
                    <a:pt x="15145" y="262519"/>
                  </a:lnTo>
                  <a:lnTo>
                    <a:pt x="5048" y="262519"/>
                  </a:lnTo>
                  <a:cubicBezTo>
                    <a:pt x="2257" y="262519"/>
                    <a:pt x="0" y="264757"/>
                    <a:pt x="0" y="267548"/>
                  </a:cubicBezTo>
                  <a:cubicBezTo>
                    <a:pt x="0" y="270339"/>
                    <a:pt x="2257" y="272606"/>
                    <a:pt x="5048" y="272606"/>
                  </a:cubicBezTo>
                  <a:lnTo>
                    <a:pt x="15145" y="272606"/>
                  </a:lnTo>
                  <a:lnTo>
                    <a:pt x="15145" y="297847"/>
                  </a:lnTo>
                  <a:cubicBezTo>
                    <a:pt x="15145" y="300638"/>
                    <a:pt x="17402" y="302885"/>
                    <a:pt x="20193" y="302885"/>
                  </a:cubicBezTo>
                  <a:lnTo>
                    <a:pt x="240668" y="302885"/>
                  </a:lnTo>
                  <a:cubicBezTo>
                    <a:pt x="251831" y="302885"/>
                    <a:pt x="263080" y="293465"/>
                    <a:pt x="266443" y="282683"/>
                  </a:cubicBezTo>
                  <a:lnTo>
                    <a:pt x="292789" y="282683"/>
                  </a:lnTo>
                  <a:cubicBezTo>
                    <a:pt x="295580" y="282683"/>
                    <a:pt x="297847" y="280435"/>
                    <a:pt x="297837" y="277644"/>
                  </a:cubicBezTo>
                  <a:lnTo>
                    <a:pt x="297837" y="237258"/>
                  </a:lnTo>
                  <a:lnTo>
                    <a:pt x="297837" y="196872"/>
                  </a:lnTo>
                  <a:lnTo>
                    <a:pt x="297837" y="156505"/>
                  </a:lnTo>
                  <a:lnTo>
                    <a:pt x="297837" y="116110"/>
                  </a:lnTo>
                  <a:lnTo>
                    <a:pt x="297837" y="75724"/>
                  </a:lnTo>
                  <a:lnTo>
                    <a:pt x="297837" y="35338"/>
                  </a:lnTo>
                  <a:cubicBezTo>
                    <a:pt x="297837" y="32547"/>
                    <a:pt x="295570" y="30290"/>
                    <a:pt x="292789" y="30290"/>
                  </a:cubicBezTo>
                  <a:close/>
                  <a:moveTo>
                    <a:pt x="287750" y="111062"/>
                  </a:moveTo>
                  <a:lnTo>
                    <a:pt x="267557" y="111062"/>
                  </a:lnTo>
                  <a:lnTo>
                    <a:pt x="267557" y="80772"/>
                  </a:lnTo>
                  <a:lnTo>
                    <a:pt x="287750" y="80772"/>
                  </a:lnTo>
                  <a:lnTo>
                    <a:pt x="287750" y="111062"/>
                  </a:lnTo>
                  <a:close/>
                  <a:moveTo>
                    <a:pt x="287750" y="151448"/>
                  </a:moveTo>
                  <a:lnTo>
                    <a:pt x="267557" y="151448"/>
                  </a:lnTo>
                  <a:lnTo>
                    <a:pt x="267557" y="121158"/>
                  </a:lnTo>
                  <a:lnTo>
                    <a:pt x="287750" y="121158"/>
                  </a:lnTo>
                  <a:lnTo>
                    <a:pt x="287750" y="151448"/>
                  </a:lnTo>
                  <a:close/>
                  <a:moveTo>
                    <a:pt x="287750" y="191834"/>
                  </a:moveTo>
                  <a:lnTo>
                    <a:pt x="267557" y="191834"/>
                  </a:lnTo>
                  <a:lnTo>
                    <a:pt x="267557" y="161544"/>
                  </a:lnTo>
                  <a:lnTo>
                    <a:pt x="287750" y="161544"/>
                  </a:lnTo>
                  <a:lnTo>
                    <a:pt x="287750" y="191834"/>
                  </a:lnTo>
                  <a:close/>
                  <a:moveTo>
                    <a:pt x="267557" y="201940"/>
                  </a:moveTo>
                  <a:lnTo>
                    <a:pt x="287750" y="201940"/>
                  </a:lnTo>
                  <a:lnTo>
                    <a:pt x="287750" y="232229"/>
                  </a:lnTo>
                  <a:lnTo>
                    <a:pt x="267557" y="232229"/>
                  </a:lnTo>
                  <a:lnTo>
                    <a:pt x="267557" y="201940"/>
                  </a:lnTo>
                  <a:close/>
                  <a:moveTo>
                    <a:pt x="267557" y="40386"/>
                  </a:moveTo>
                  <a:lnTo>
                    <a:pt x="287750" y="40386"/>
                  </a:lnTo>
                  <a:lnTo>
                    <a:pt x="287750" y="70676"/>
                  </a:lnTo>
                  <a:lnTo>
                    <a:pt x="267557" y="70676"/>
                  </a:lnTo>
                  <a:lnTo>
                    <a:pt x="267557" y="40386"/>
                  </a:lnTo>
                  <a:close/>
                  <a:moveTo>
                    <a:pt x="240668" y="292799"/>
                  </a:moveTo>
                  <a:lnTo>
                    <a:pt x="25241" y="292799"/>
                  </a:lnTo>
                  <a:lnTo>
                    <a:pt x="25241" y="272615"/>
                  </a:lnTo>
                  <a:lnTo>
                    <a:pt x="45434" y="272615"/>
                  </a:lnTo>
                  <a:cubicBezTo>
                    <a:pt x="48225" y="272615"/>
                    <a:pt x="50482" y="270348"/>
                    <a:pt x="50482" y="267557"/>
                  </a:cubicBezTo>
                  <a:cubicBezTo>
                    <a:pt x="50482" y="264766"/>
                    <a:pt x="48225" y="262528"/>
                    <a:pt x="45434" y="262528"/>
                  </a:cubicBezTo>
                  <a:lnTo>
                    <a:pt x="25241" y="262528"/>
                  </a:lnTo>
                  <a:lnTo>
                    <a:pt x="25241" y="232220"/>
                  </a:lnTo>
                  <a:lnTo>
                    <a:pt x="45434" y="232220"/>
                  </a:lnTo>
                  <a:cubicBezTo>
                    <a:pt x="48225" y="232220"/>
                    <a:pt x="50482" y="229972"/>
                    <a:pt x="50482" y="227181"/>
                  </a:cubicBezTo>
                  <a:cubicBezTo>
                    <a:pt x="50482" y="224390"/>
                    <a:pt x="48225" y="222123"/>
                    <a:pt x="45434" y="222123"/>
                  </a:cubicBezTo>
                  <a:lnTo>
                    <a:pt x="25241" y="222123"/>
                  </a:lnTo>
                  <a:lnTo>
                    <a:pt x="25241" y="191834"/>
                  </a:lnTo>
                  <a:lnTo>
                    <a:pt x="45434" y="191834"/>
                  </a:lnTo>
                  <a:cubicBezTo>
                    <a:pt x="48225" y="191834"/>
                    <a:pt x="50482" y="189586"/>
                    <a:pt x="50482" y="186795"/>
                  </a:cubicBezTo>
                  <a:cubicBezTo>
                    <a:pt x="50482" y="184004"/>
                    <a:pt x="48225" y="181737"/>
                    <a:pt x="45434" y="181737"/>
                  </a:cubicBezTo>
                  <a:lnTo>
                    <a:pt x="25241" y="181737"/>
                  </a:lnTo>
                  <a:lnTo>
                    <a:pt x="25241" y="151448"/>
                  </a:lnTo>
                  <a:lnTo>
                    <a:pt x="45434" y="151448"/>
                  </a:lnTo>
                  <a:cubicBezTo>
                    <a:pt x="48225" y="151448"/>
                    <a:pt x="50482" y="149190"/>
                    <a:pt x="50482" y="146399"/>
                  </a:cubicBezTo>
                  <a:cubicBezTo>
                    <a:pt x="50482" y="143608"/>
                    <a:pt x="48225" y="141351"/>
                    <a:pt x="45434" y="141351"/>
                  </a:cubicBezTo>
                  <a:lnTo>
                    <a:pt x="25241" y="141351"/>
                  </a:lnTo>
                  <a:lnTo>
                    <a:pt x="25241" y="111062"/>
                  </a:lnTo>
                  <a:lnTo>
                    <a:pt x="45434" y="111062"/>
                  </a:lnTo>
                  <a:cubicBezTo>
                    <a:pt x="48225" y="111062"/>
                    <a:pt x="50482" y="108804"/>
                    <a:pt x="50482" y="106013"/>
                  </a:cubicBezTo>
                  <a:cubicBezTo>
                    <a:pt x="50482" y="103222"/>
                    <a:pt x="48225" y="100965"/>
                    <a:pt x="45434" y="100965"/>
                  </a:cubicBezTo>
                  <a:lnTo>
                    <a:pt x="25241" y="100965"/>
                  </a:lnTo>
                  <a:lnTo>
                    <a:pt x="25241" y="70676"/>
                  </a:lnTo>
                  <a:lnTo>
                    <a:pt x="45434" y="70676"/>
                  </a:lnTo>
                  <a:cubicBezTo>
                    <a:pt x="48225" y="70676"/>
                    <a:pt x="50482" y="68418"/>
                    <a:pt x="50482" y="65627"/>
                  </a:cubicBezTo>
                  <a:cubicBezTo>
                    <a:pt x="50482" y="62836"/>
                    <a:pt x="48225" y="60579"/>
                    <a:pt x="45434" y="60579"/>
                  </a:cubicBezTo>
                  <a:lnTo>
                    <a:pt x="25241" y="60579"/>
                  </a:lnTo>
                  <a:lnTo>
                    <a:pt x="25241" y="30290"/>
                  </a:lnTo>
                  <a:lnTo>
                    <a:pt x="45434" y="30290"/>
                  </a:lnTo>
                  <a:cubicBezTo>
                    <a:pt x="48225" y="30290"/>
                    <a:pt x="50482" y="28032"/>
                    <a:pt x="50482" y="25241"/>
                  </a:cubicBezTo>
                  <a:cubicBezTo>
                    <a:pt x="50482" y="22450"/>
                    <a:pt x="48225" y="20193"/>
                    <a:pt x="45434" y="20193"/>
                  </a:cubicBezTo>
                  <a:lnTo>
                    <a:pt x="25241" y="20193"/>
                  </a:lnTo>
                  <a:lnTo>
                    <a:pt x="25241" y="10087"/>
                  </a:lnTo>
                  <a:lnTo>
                    <a:pt x="240668" y="10087"/>
                  </a:lnTo>
                  <a:cubicBezTo>
                    <a:pt x="248269" y="10087"/>
                    <a:pt x="257461" y="16288"/>
                    <a:pt x="257461" y="23974"/>
                  </a:cubicBezTo>
                  <a:lnTo>
                    <a:pt x="257461" y="35338"/>
                  </a:lnTo>
                  <a:lnTo>
                    <a:pt x="257461" y="75724"/>
                  </a:lnTo>
                  <a:lnTo>
                    <a:pt x="257461" y="116110"/>
                  </a:lnTo>
                  <a:lnTo>
                    <a:pt x="257461" y="156505"/>
                  </a:lnTo>
                  <a:lnTo>
                    <a:pt x="257461" y="196872"/>
                  </a:lnTo>
                  <a:lnTo>
                    <a:pt x="257461" y="237258"/>
                  </a:lnTo>
                  <a:lnTo>
                    <a:pt x="257461" y="276377"/>
                  </a:lnTo>
                  <a:cubicBezTo>
                    <a:pt x="257461" y="283902"/>
                    <a:pt x="248355" y="292799"/>
                    <a:pt x="240668" y="292799"/>
                  </a:cubicBezTo>
                  <a:close/>
                  <a:moveTo>
                    <a:pt x="287750" y="272615"/>
                  </a:moveTo>
                  <a:lnTo>
                    <a:pt x="267557" y="272615"/>
                  </a:lnTo>
                  <a:lnTo>
                    <a:pt x="267557" y="242326"/>
                  </a:lnTo>
                  <a:lnTo>
                    <a:pt x="287750" y="242326"/>
                  </a:lnTo>
                  <a:lnTo>
                    <a:pt x="287750" y="272615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>
            <a:fillRect/>
          </a:stretch>
        </p:blipFill>
        <p:spPr>
          <a:xfrm rot="21600000">
            <a:off x="117231" y="-1717077"/>
            <a:ext cx="14376632" cy="95844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21600000">
            <a:off x="475457" y="451211"/>
            <a:ext cx="5398350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1" i="0" spc="0">
                <a:solidFill>
                  <a:srgbClr val="1F1F1F">
                    <a:alpha val="100000"/>
                  </a:srgbClr>
                </a:solidFill>
                <a:latin typeface="Open Sans"/>
              </a:rPr>
              <a:t>Research Question/s</a:t>
            </a:r>
          </a:p>
        </p:txBody>
      </p:sp>
      <p:grpSp>
        <p:nvGrpSpPr>
          <p:cNvPr id="5" name="Group 5"/>
          <p:cNvGrpSpPr/>
          <p:nvPr/>
        </p:nvGrpSpPr>
        <p:grpSpPr>
          <a:xfrm rot="21600000">
            <a:off x="6797647" y="186893"/>
            <a:ext cx="607219" cy="607219"/>
            <a:chOff x="6494038" y="-161944"/>
            <a:chExt cx="607219" cy="607219"/>
          </a:xfrm>
        </p:grpSpPr>
        <p:sp>
          <p:nvSpPr>
            <p:cNvPr id="4" name="Freeform 4"/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3DFDFE-55C2-E292-6A44-CF0471019754}"/>
              </a:ext>
            </a:extLst>
          </p:cNvPr>
          <p:cNvGrpSpPr/>
          <p:nvPr/>
        </p:nvGrpSpPr>
        <p:grpSpPr>
          <a:xfrm rot="21600000">
            <a:off x="6950047" y="339293"/>
            <a:ext cx="607219" cy="607219"/>
            <a:chOff x="6494038" y="-161944"/>
            <a:chExt cx="607219" cy="60721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81C9BF0-E18F-B2C3-106A-C4B626A19DE8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200BC1E-6A73-D741-B58E-5F5336277037}"/>
              </a:ext>
            </a:extLst>
          </p:cNvPr>
          <p:cNvGrpSpPr/>
          <p:nvPr/>
        </p:nvGrpSpPr>
        <p:grpSpPr>
          <a:xfrm rot="21600000">
            <a:off x="7102447" y="491693"/>
            <a:ext cx="607219" cy="607219"/>
            <a:chOff x="6494038" y="-161944"/>
            <a:chExt cx="607219" cy="60721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01CAAB5-2512-36EC-CB77-20EA8C0E76AA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F8EFB44B-2364-D945-B2F5-D1934B1631D6}"/>
              </a:ext>
            </a:extLst>
          </p:cNvPr>
          <p:cNvGrpSpPr/>
          <p:nvPr/>
        </p:nvGrpSpPr>
        <p:grpSpPr>
          <a:xfrm rot="21600000">
            <a:off x="7712047" y="1101293"/>
            <a:ext cx="607219" cy="607219"/>
            <a:chOff x="6494038" y="-161944"/>
            <a:chExt cx="607219" cy="607219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2A93A22B-9D31-046E-B41F-667C91E91AD5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97F77B4D-DBC9-249C-8519-0B0A2CD7B477}"/>
              </a:ext>
            </a:extLst>
          </p:cNvPr>
          <p:cNvGrpSpPr/>
          <p:nvPr/>
        </p:nvGrpSpPr>
        <p:grpSpPr>
          <a:xfrm rot="21600000">
            <a:off x="8016847" y="1406093"/>
            <a:ext cx="607219" cy="607219"/>
            <a:chOff x="6494038" y="-161944"/>
            <a:chExt cx="607219" cy="607219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6284079D-EDBC-E786-7A7E-E53BC158CB98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22" name="Group 5">
            <a:extLst>
              <a:ext uri="{FF2B5EF4-FFF2-40B4-BE49-F238E27FC236}">
                <a16:creationId xmlns:a16="http://schemas.microsoft.com/office/drawing/2014/main" id="{AC1DDBAA-8448-E04F-C572-BFC30FF0D0BC}"/>
              </a:ext>
            </a:extLst>
          </p:cNvPr>
          <p:cNvGrpSpPr/>
          <p:nvPr/>
        </p:nvGrpSpPr>
        <p:grpSpPr>
          <a:xfrm rot="21600000">
            <a:off x="7713237" y="1464708"/>
            <a:ext cx="607219" cy="607219"/>
            <a:chOff x="6494038" y="-161944"/>
            <a:chExt cx="607219" cy="607219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1EA046A7-00D8-F5E2-A9D3-E711D29A9047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>
            <a:fillRect/>
          </a:stretch>
        </p:blipFill>
        <p:spPr>
          <a:xfrm rot="21600000">
            <a:off x="-468924" y="-1381015"/>
            <a:ext cx="14376632" cy="95844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21600000">
            <a:off x="475457" y="451211"/>
            <a:ext cx="5398350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1" i="0" spc="0" dirty="0">
                <a:solidFill>
                  <a:srgbClr val="1F1F1F">
                    <a:alpha val="100000"/>
                  </a:srgbClr>
                </a:solidFill>
                <a:latin typeface="Open Sans"/>
              </a:rPr>
              <a:t>Proposed Solutions</a:t>
            </a:r>
          </a:p>
        </p:txBody>
      </p:sp>
      <p:grpSp>
        <p:nvGrpSpPr>
          <p:cNvPr id="5" name="Group 5"/>
          <p:cNvGrpSpPr/>
          <p:nvPr/>
        </p:nvGrpSpPr>
        <p:grpSpPr>
          <a:xfrm rot="21600000">
            <a:off x="6514579" y="445275"/>
            <a:ext cx="607219" cy="607219"/>
            <a:chOff x="6494038" y="-161944"/>
            <a:chExt cx="607219" cy="607219"/>
          </a:xfrm>
        </p:grpSpPr>
        <p:sp>
          <p:nvSpPr>
            <p:cNvPr id="4" name="Freeform 4"/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C08AC3-CF4A-E032-237F-B73693D842D3}"/>
              </a:ext>
            </a:extLst>
          </p:cNvPr>
          <p:cNvGrpSpPr/>
          <p:nvPr/>
        </p:nvGrpSpPr>
        <p:grpSpPr>
          <a:xfrm rot="21600000">
            <a:off x="6856531" y="399017"/>
            <a:ext cx="607219" cy="607219"/>
            <a:chOff x="6494038" y="-161944"/>
            <a:chExt cx="607219" cy="60721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579B1FD8-6793-C9DA-CC56-52F94FD543EB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953A5916-99A8-4069-F6BB-C77FBAF5F311}"/>
              </a:ext>
            </a:extLst>
          </p:cNvPr>
          <p:cNvGrpSpPr/>
          <p:nvPr/>
        </p:nvGrpSpPr>
        <p:grpSpPr>
          <a:xfrm rot="21600000">
            <a:off x="6819379" y="750075"/>
            <a:ext cx="607219" cy="607219"/>
            <a:chOff x="6494038" y="-161944"/>
            <a:chExt cx="607219" cy="60721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9810438F-520E-5CFC-3247-BDB4EB5F10D9}"/>
                </a:ext>
              </a:extLst>
            </p:cNvPr>
            <p:cNvSpPr/>
            <p:nvPr/>
          </p:nvSpPr>
          <p:spPr>
            <a:xfrm>
              <a:off x="6494038" y="-161944"/>
              <a:ext cx="607219" cy="607219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 rot="21600000">
            <a:off x="0" y="-4098021"/>
            <a:ext cx="14376632" cy="958442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21600000">
            <a:off x="475457" y="476277"/>
            <a:ext cx="3317138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Competitor Analysis</a:t>
            </a:r>
          </a:p>
        </p:txBody>
      </p:sp>
      <p:sp>
        <p:nvSpPr>
          <p:cNvPr id="4" name="TextBox 4"/>
          <p:cNvSpPr txBox="1"/>
          <p:nvPr/>
        </p:nvSpPr>
        <p:spPr>
          <a:xfrm rot="21600000">
            <a:off x="475456" y="2087995"/>
            <a:ext cx="1397850" cy="40576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Price Range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App Available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USP</a:t>
            </a:r>
          </a:p>
          <a:p>
            <a:pPr algn="l">
              <a:lnSpc>
                <a:spcPts val="1680"/>
              </a:lnSpc>
            </a:pPr>
            <a:br>
              <a:rPr lang="en-US" sz="1200" b="1" dirty="0"/>
            </a:b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Strengths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Weaknesses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 rot="21600000">
            <a:off x="2089944" y="2087995"/>
            <a:ext cx="2197950" cy="2771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$0 -$100 (monthly)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Unique Selling Point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one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two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three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one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two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three here</a:t>
            </a:r>
          </a:p>
        </p:txBody>
      </p:sp>
      <p:sp>
        <p:nvSpPr>
          <p:cNvPr id="6" name="TextBox 6"/>
          <p:cNvSpPr txBox="1"/>
          <p:nvPr/>
        </p:nvSpPr>
        <p:spPr>
          <a:xfrm rot="21600000">
            <a:off x="2089944" y="1314089"/>
            <a:ext cx="1578825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Company A</a:t>
            </a:r>
          </a:p>
        </p:txBody>
      </p:sp>
      <p:sp>
        <p:nvSpPr>
          <p:cNvPr id="7" name="TextBox 7"/>
          <p:cNvSpPr txBox="1"/>
          <p:nvPr/>
        </p:nvSpPr>
        <p:spPr>
          <a:xfrm rot="21600000">
            <a:off x="4590256" y="1314089"/>
            <a:ext cx="1578825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Company B</a:t>
            </a:r>
          </a:p>
        </p:txBody>
      </p:sp>
      <p:sp>
        <p:nvSpPr>
          <p:cNvPr id="8" name="TextBox 8"/>
          <p:cNvSpPr txBox="1"/>
          <p:nvPr/>
        </p:nvSpPr>
        <p:spPr>
          <a:xfrm rot="21600000">
            <a:off x="7090569" y="1314089"/>
            <a:ext cx="1578825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Company C</a:t>
            </a:r>
          </a:p>
        </p:txBody>
      </p:sp>
      <p:sp>
        <p:nvSpPr>
          <p:cNvPr id="9" name="TextBox 9"/>
          <p:cNvSpPr txBox="1"/>
          <p:nvPr/>
        </p:nvSpPr>
        <p:spPr>
          <a:xfrm rot="21600000">
            <a:off x="4590256" y="2087995"/>
            <a:ext cx="2174137" cy="2771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$0 -$100 (monthly)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Unique Selling Point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one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two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three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one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two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three here</a:t>
            </a:r>
          </a:p>
        </p:txBody>
      </p:sp>
      <p:sp>
        <p:nvSpPr>
          <p:cNvPr id="10" name="TextBox 10"/>
          <p:cNvSpPr txBox="1"/>
          <p:nvPr/>
        </p:nvSpPr>
        <p:spPr>
          <a:xfrm rot="21600000">
            <a:off x="7090569" y="2087995"/>
            <a:ext cx="3614794" cy="27717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$0 -$100 (monthly)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Unique Selling Point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one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two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strength three here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one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two here</a:t>
            </a: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List weakness three here</a:t>
            </a:r>
          </a:p>
        </p:txBody>
      </p:sp>
      <p:cxnSp>
        <p:nvCxnSpPr>
          <p:cNvPr id="11" name="Straight Connector 11"/>
          <p:cNvCxnSpPr>
            <a:cxnSpLocks/>
          </p:cNvCxnSpPr>
          <p:nvPr/>
        </p:nvCxnSpPr>
        <p:spPr>
          <a:xfrm rot="5400000">
            <a:off x="2421703" y="3164663"/>
            <a:ext cx="3690938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/>
          <p:cNvCxnSpPr>
            <a:cxnSpLocks/>
          </p:cNvCxnSpPr>
          <p:nvPr/>
        </p:nvCxnSpPr>
        <p:spPr>
          <a:xfrm rot="5400000">
            <a:off x="4922016" y="3164663"/>
            <a:ext cx="3690938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>
            <a:cxnSpLocks/>
          </p:cNvCxnSpPr>
          <p:nvPr/>
        </p:nvCxnSpPr>
        <p:spPr>
          <a:xfrm rot="5400000">
            <a:off x="-75434" y="3164663"/>
            <a:ext cx="3690938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/>
          <p:cNvCxnSpPr>
            <a:cxnSpLocks/>
          </p:cNvCxnSpPr>
          <p:nvPr/>
        </p:nvCxnSpPr>
        <p:spPr>
          <a:xfrm rot="21600000">
            <a:off x="472253" y="1759725"/>
            <a:ext cx="8801100" cy="0"/>
          </a:xfrm>
          <a:prstGeom prst="line">
            <a:avLst/>
          </a:prstGeom>
          <a:ln w="9525">
            <a:solidFill>
              <a:srgbClr val="00A2B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/>
          <p:cNvGrpSpPr/>
          <p:nvPr/>
        </p:nvGrpSpPr>
        <p:grpSpPr>
          <a:xfrm rot="21600000">
            <a:off x="2088328" y="2497826"/>
            <a:ext cx="230981" cy="230981"/>
            <a:chOff x="2088328" y="2497826"/>
            <a:chExt cx="230981" cy="230981"/>
          </a:xfrm>
        </p:grpSpPr>
        <p:sp>
          <p:nvSpPr>
            <p:cNvPr id="15" name="Freeform 15"/>
            <p:cNvSpPr/>
            <p:nvPr/>
          </p:nvSpPr>
          <p:spPr>
            <a:xfrm>
              <a:off x="2088328" y="2497826"/>
              <a:ext cx="230981" cy="230981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27921" y="214617"/>
                  </a:moveTo>
                  <a:lnTo>
                    <a:pt x="127035" y="215503"/>
                  </a:lnTo>
                  <a:lnTo>
                    <a:pt x="76676" y="162878"/>
                  </a:lnTo>
                  <a:lnTo>
                    <a:pt x="98260" y="140284"/>
                  </a:lnTo>
                  <a:lnTo>
                    <a:pt x="127921" y="171336"/>
                  </a:lnTo>
                  <a:lnTo>
                    <a:pt x="206550" y="89306"/>
                  </a:lnTo>
                  <a:lnTo>
                    <a:pt x="228133" y="111890"/>
                  </a:lnTo>
                  <a:lnTo>
                    <a:pt x="128788" y="215503"/>
                  </a:lnTo>
                  <a:lnTo>
                    <a:pt x="127921" y="214617"/>
                  </a:lnTo>
                  <a:close/>
                  <a:moveTo>
                    <a:pt x="152400" y="31242"/>
                  </a:moveTo>
                  <a:cubicBezTo>
                    <a:pt x="85630" y="31242"/>
                    <a:pt x="31232" y="85630"/>
                    <a:pt x="31232" y="152400"/>
                  </a:cubicBezTo>
                  <a:cubicBezTo>
                    <a:pt x="31232" y="219170"/>
                    <a:pt x="85630" y="273558"/>
                    <a:pt x="152400" y="273558"/>
                  </a:cubicBezTo>
                  <a:cubicBezTo>
                    <a:pt x="219170" y="273558"/>
                    <a:pt x="273558" y="219170"/>
                    <a:pt x="273558" y="152400"/>
                  </a:cubicBezTo>
                  <a:cubicBezTo>
                    <a:pt x="273558" y="85630"/>
                    <a:pt x="219170" y="31242"/>
                    <a:pt x="152400" y="31242"/>
                  </a:cubicBezTo>
                  <a:close/>
                  <a:moveTo>
                    <a:pt x="152400" y="303848"/>
                  </a:moveTo>
                  <a:cubicBezTo>
                    <a:pt x="68856" y="303848"/>
                    <a:pt x="953" y="235944"/>
                    <a:pt x="953" y="152400"/>
                  </a:cubicBezTo>
                  <a:cubicBezTo>
                    <a:pt x="953" y="68856"/>
                    <a:pt x="68856" y="953"/>
                    <a:pt x="152400" y="953"/>
                  </a:cubicBezTo>
                  <a:cubicBezTo>
                    <a:pt x="235820" y="953"/>
                    <a:pt x="303848" y="68856"/>
                    <a:pt x="303848" y="152400"/>
                  </a:cubicBezTo>
                  <a:cubicBezTo>
                    <a:pt x="303848" y="235944"/>
                    <a:pt x="235820" y="303848"/>
                    <a:pt x="152400" y="303848"/>
                  </a:cubicBezTo>
                  <a:close/>
                </a:path>
              </a:pathLst>
            </a:custGeom>
            <a:solidFill>
              <a:srgbClr val="00A2BA">
                <a:alpha val="10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21600000">
            <a:off x="4590228" y="2497826"/>
            <a:ext cx="230981" cy="230981"/>
            <a:chOff x="4590228" y="2497826"/>
            <a:chExt cx="230981" cy="230981"/>
          </a:xfrm>
        </p:grpSpPr>
        <p:sp>
          <p:nvSpPr>
            <p:cNvPr id="17" name="Freeform 17"/>
            <p:cNvSpPr/>
            <p:nvPr/>
          </p:nvSpPr>
          <p:spPr>
            <a:xfrm>
              <a:off x="4590228" y="2497826"/>
              <a:ext cx="230981" cy="230981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27921" y="214617"/>
                  </a:moveTo>
                  <a:lnTo>
                    <a:pt x="127035" y="215503"/>
                  </a:lnTo>
                  <a:lnTo>
                    <a:pt x="76676" y="162878"/>
                  </a:lnTo>
                  <a:lnTo>
                    <a:pt x="98260" y="140284"/>
                  </a:lnTo>
                  <a:lnTo>
                    <a:pt x="127921" y="171336"/>
                  </a:lnTo>
                  <a:lnTo>
                    <a:pt x="206550" y="89306"/>
                  </a:lnTo>
                  <a:lnTo>
                    <a:pt x="228133" y="111890"/>
                  </a:lnTo>
                  <a:lnTo>
                    <a:pt x="128788" y="215503"/>
                  </a:lnTo>
                  <a:lnTo>
                    <a:pt x="127921" y="214617"/>
                  </a:lnTo>
                  <a:close/>
                  <a:moveTo>
                    <a:pt x="152400" y="31242"/>
                  </a:moveTo>
                  <a:cubicBezTo>
                    <a:pt x="85630" y="31242"/>
                    <a:pt x="31232" y="85630"/>
                    <a:pt x="31232" y="152400"/>
                  </a:cubicBezTo>
                  <a:cubicBezTo>
                    <a:pt x="31232" y="219170"/>
                    <a:pt x="85630" y="273558"/>
                    <a:pt x="152400" y="273558"/>
                  </a:cubicBezTo>
                  <a:cubicBezTo>
                    <a:pt x="219170" y="273558"/>
                    <a:pt x="273558" y="219170"/>
                    <a:pt x="273558" y="152400"/>
                  </a:cubicBezTo>
                  <a:cubicBezTo>
                    <a:pt x="273558" y="85630"/>
                    <a:pt x="219170" y="31242"/>
                    <a:pt x="152400" y="31242"/>
                  </a:cubicBezTo>
                  <a:close/>
                  <a:moveTo>
                    <a:pt x="152400" y="303848"/>
                  </a:moveTo>
                  <a:cubicBezTo>
                    <a:pt x="68856" y="303848"/>
                    <a:pt x="953" y="235944"/>
                    <a:pt x="953" y="152400"/>
                  </a:cubicBezTo>
                  <a:cubicBezTo>
                    <a:pt x="953" y="68856"/>
                    <a:pt x="68856" y="953"/>
                    <a:pt x="152400" y="953"/>
                  </a:cubicBezTo>
                  <a:cubicBezTo>
                    <a:pt x="235820" y="953"/>
                    <a:pt x="303848" y="68856"/>
                    <a:pt x="303848" y="152400"/>
                  </a:cubicBezTo>
                  <a:cubicBezTo>
                    <a:pt x="303848" y="235944"/>
                    <a:pt x="235820" y="303848"/>
                    <a:pt x="152400" y="303848"/>
                  </a:cubicBezTo>
                  <a:close/>
                </a:path>
              </a:pathLst>
            </a:custGeom>
            <a:solidFill>
              <a:srgbClr val="00A2BA">
                <a:alpha val="100000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 rot="21600000">
            <a:off x="7092128" y="2497826"/>
            <a:ext cx="230981" cy="230981"/>
            <a:chOff x="7092128" y="2497826"/>
            <a:chExt cx="230981" cy="230981"/>
          </a:xfrm>
        </p:grpSpPr>
        <p:sp>
          <p:nvSpPr>
            <p:cNvPr id="19" name="Freeform 19"/>
            <p:cNvSpPr/>
            <p:nvPr/>
          </p:nvSpPr>
          <p:spPr>
            <a:xfrm>
              <a:off x="7092128" y="2497826"/>
              <a:ext cx="230981" cy="230981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27921" y="214617"/>
                  </a:moveTo>
                  <a:lnTo>
                    <a:pt x="127035" y="215503"/>
                  </a:lnTo>
                  <a:lnTo>
                    <a:pt x="76676" y="162878"/>
                  </a:lnTo>
                  <a:lnTo>
                    <a:pt x="98260" y="140284"/>
                  </a:lnTo>
                  <a:lnTo>
                    <a:pt x="127921" y="171336"/>
                  </a:lnTo>
                  <a:lnTo>
                    <a:pt x="206550" y="89306"/>
                  </a:lnTo>
                  <a:lnTo>
                    <a:pt x="228133" y="111890"/>
                  </a:lnTo>
                  <a:lnTo>
                    <a:pt x="128788" y="215503"/>
                  </a:lnTo>
                  <a:lnTo>
                    <a:pt x="127921" y="214617"/>
                  </a:lnTo>
                  <a:close/>
                  <a:moveTo>
                    <a:pt x="152400" y="31242"/>
                  </a:moveTo>
                  <a:cubicBezTo>
                    <a:pt x="85630" y="31242"/>
                    <a:pt x="31232" y="85630"/>
                    <a:pt x="31232" y="152400"/>
                  </a:cubicBezTo>
                  <a:cubicBezTo>
                    <a:pt x="31232" y="219170"/>
                    <a:pt x="85630" y="273558"/>
                    <a:pt x="152400" y="273558"/>
                  </a:cubicBezTo>
                  <a:cubicBezTo>
                    <a:pt x="219170" y="273558"/>
                    <a:pt x="273558" y="219170"/>
                    <a:pt x="273558" y="152400"/>
                  </a:cubicBezTo>
                  <a:cubicBezTo>
                    <a:pt x="273558" y="85630"/>
                    <a:pt x="219170" y="31242"/>
                    <a:pt x="152400" y="31242"/>
                  </a:cubicBezTo>
                  <a:close/>
                  <a:moveTo>
                    <a:pt x="152400" y="303848"/>
                  </a:moveTo>
                  <a:cubicBezTo>
                    <a:pt x="68856" y="303848"/>
                    <a:pt x="953" y="235944"/>
                    <a:pt x="953" y="152400"/>
                  </a:cubicBezTo>
                  <a:cubicBezTo>
                    <a:pt x="953" y="68856"/>
                    <a:pt x="68856" y="953"/>
                    <a:pt x="152400" y="953"/>
                  </a:cubicBezTo>
                  <a:cubicBezTo>
                    <a:pt x="235820" y="953"/>
                    <a:pt x="303848" y="68856"/>
                    <a:pt x="303848" y="152400"/>
                  </a:cubicBezTo>
                  <a:cubicBezTo>
                    <a:pt x="303848" y="235944"/>
                    <a:pt x="235820" y="303848"/>
                    <a:pt x="152400" y="303848"/>
                  </a:cubicBezTo>
                  <a:close/>
                </a:path>
              </a:pathLst>
            </a:custGeom>
            <a:solidFill>
              <a:srgbClr val="00A2BA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419100" y="2357438"/>
            <a:ext cx="666750" cy="666750"/>
            <a:chOff x="419100" y="2357438"/>
            <a:chExt cx="666750" cy="666750"/>
          </a:xfrm>
        </p:grpSpPr>
        <p:sp>
          <p:nvSpPr>
            <p:cNvPr id="2" name="Freeform 2"/>
            <p:cNvSpPr/>
            <p:nvPr/>
          </p:nvSpPr>
          <p:spPr>
            <a:xfrm>
              <a:off x="419100" y="2357438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419100" y="1223963"/>
            <a:ext cx="666750" cy="666750"/>
            <a:chOff x="419100" y="1223963"/>
            <a:chExt cx="666750" cy="666750"/>
          </a:xfrm>
        </p:grpSpPr>
        <p:sp>
          <p:nvSpPr>
            <p:cNvPr id="4" name="Freeform 4"/>
            <p:cNvSpPr/>
            <p:nvPr/>
          </p:nvSpPr>
          <p:spPr>
            <a:xfrm>
              <a:off x="419100" y="1223963"/>
              <a:ext cx="666750" cy="666750"/>
            </a:xfrm>
            <a:custGeom>
              <a:avLst/>
              <a:gdLst/>
              <a:ahLst/>
              <a:cxnLst/>
              <a:rect l="0" t="0" r="0" b="0"/>
              <a:pathLst>
                <a:path w="304800" h="304590">
                  <a:moveTo>
                    <a:pt x="152400" y="6868"/>
                  </a:moveTo>
                  <a:cubicBezTo>
                    <a:pt x="232734" y="6868"/>
                    <a:pt x="297932" y="71999"/>
                    <a:pt x="297942" y="152333"/>
                  </a:cubicBezTo>
                  <a:cubicBezTo>
                    <a:pt x="297942" y="232677"/>
                    <a:pt x="232743" y="297723"/>
                    <a:pt x="152400" y="297723"/>
                  </a:cubicBezTo>
                  <a:cubicBezTo>
                    <a:pt x="71999" y="297723"/>
                    <a:pt x="6868" y="232667"/>
                    <a:pt x="6868" y="152324"/>
                  </a:cubicBezTo>
                  <a:cubicBezTo>
                    <a:pt x="6868" y="71999"/>
                    <a:pt x="71999" y="6868"/>
                    <a:pt x="152400" y="6868"/>
                  </a:cubicBezTo>
                  <a:moveTo>
                    <a:pt x="152400" y="0"/>
                  </a:moveTo>
                  <a:cubicBezTo>
                    <a:pt x="68370" y="0"/>
                    <a:pt x="0" y="68332"/>
                    <a:pt x="0" y="152324"/>
                  </a:cubicBezTo>
                  <a:cubicBezTo>
                    <a:pt x="0" y="236287"/>
                    <a:pt x="68361" y="304590"/>
                    <a:pt x="152400" y="304590"/>
                  </a:cubicBezTo>
                  <a:cubicBezTo>
                    <a:pt x="236439" y="304590"/>
                    <a:pt x="304800" y="236287"/>
                    <a:pt x="304800" y="152333"/>
                  </a:cubicBezTo>
                  <a:cubicBezTo>
                    <a:pt x="304790" y="68332"/>
                    <a:pt x="236420" y="0"/>
                    <a:pt x="152400" y="0"/>
                  </a:cubicBezTo>
                  <a:lnTo>
                    <a:pt x="152400" y="0"/>
                  </a:ln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16200000">
            <a:off x="2917031" y="749300"/>
            <a:ext cx="379412" cy="3600450"/>
            <a:chOff x="2917031" y="749300"/>
            <a:chExt cx="379412" cy="3600450"/>
          </a:xfrm>
        </p:grpSpPr>
        <p:sp>
          <p:nvSpPr>
            <p:cNvPr id="6" name="Freeform 6"/>
            <p:cNvSpPr/>
            <p:nvPr/>
          </p:nvSpPr>
          <p:spPr>
            <a:xfrm>
              <a:off x="2917031" y="749300"/>
              <a:ext cx="379412" cy="36004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F1E9">
                <a:alpha val="50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16200000">
            <a:off x="2917031" y="2873375"/>
            <a:ext cx="379412" cy="3600450"/>
            <a:chOff x="2917031" y="2873375"/>
            <a:chExt cx="379412" cy="3600450"/>
          </a:xfrm>
        </p:grpSpPr>
        <p:sp>
          <p:nvSpPr>
            <p:cNvPr id="8" name="Freeform 8"/>
            <p:cNvSpPr/>
            <p:nvPr/>
          </p:nvSpPr>
          <p:spPr>
            <a:xfrm>
              <a:off x="2917031" y="2873375"/>
              <a:ext cx="379412" cy="36004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EFF">
                <a:alpha val="5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 rot="21600000">
            <a:off x="475456" y="451211"/>
            <a:ext cx="6412763" cy="3429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2700"/>
              </a:lnSpc>
            </a:pPr>
            <a:r>
              <a:rPr lang="en-US" sz="2700" b="0" i="0" spc="75">
                <a:solidFill>
                  <a:srgbClr val="1F1F1F">
                    <a:alpha val="100000"/>
                  </a:srgbClr>
                </a:solidFill>
                <a:latin typeface="DM Serif Text"/>
              </a:rPr>
              <a:t>More Result Analysis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4831544" y="765125"/>
            <a:ext cx="4817269" cy="47101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21600000">
            <a:off x="1412875" y="2426927"/>
            <a:ext cx="1397850" cy="23431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Activity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SEO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Advertising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PR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New Subscriptions</a:t>
            </a:r>
          </a:p>
          <a:p>
            <a:pPr algn="l">
              <a:lnSpc>
                <a:spcPts val="1680"/>
              </a:lnSpc>
            </a:pPr>
            <a:endParaRPr lang="en-US" sz="1200" b="1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TOTAL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3265488" y="2426927"/>
            <a:ext cx="1645500" cy="23431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Budget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$20,000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$30,000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$50,000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$10,000</a:t>
            </a:r>
          </a:p>
          <a:p>
            <a:pPr algn="l">
              <a:lnSpc>
                <a:spcPts val="1680"/>
              </a:lnSpc>
            </a:pPr>
            <a:endParaRPr lang="en-US" sz="1200" b="0" i="0" spc="0">
              <a:solidFill>
                <a:srgbClr val="1F1F1F">
                  <a:alpha val="100000"/>
                </a:srgbClr>
              </a:solidFill>
              <a:latin typeface="DM Sans"/>
            </a:endParaRPr>
          </a:p>
          <a:p>
            <a:pPr algn="l">
              <a:lnSpc>
                <a:spcPts val="1680"/>
              </a:lnSpc>
            </a:pPr>
            <a:r>
              <a:rPr lang="en-US" sz="1200" b="1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$110,000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1368425" y="1237889"/>
            <a:ext cx="2881369" cy="6381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80"/>
              </a:lnSpc>
            </a:pPr>
            <a:r>
              <a:rPr lang="en-US" sz="1200" b="0" i="0" spc="0">
                <a:solidFill>
                  <a:srgbClr val="1F1F1F">
                    <a:alpha val="100000"/>
                  </a:srgbClr>
                </a:solidFill>
                <a:latin typeface="DM Sans"/>
              </a:rPr>
              <a:t>In order to convince your stakeholders, we recommend stating the current state or system.</a:t>
            </a:r>
          </a:p>
        </p:txBody>
      </p:sp>
      <p:cxnSp>
        <p:nvCxnSpPr>
          <p:cNvPr id="15" name="Straight Connector 15"/>
          <p:cNvCxnSpPr>
            <a:cxnSpLocks/>
          </p:cNvCxnSpPr>
          <p:nvPr/>
        </p:nvCxnSpPr>
        <p:spPr>
          <a:xfrm rot="21600000">
            <a:off x="1306513" y="4876781"/>
            <a:ext cx="3597275" cy="0"/>
          </a:xfrm>
          <a:prstGeom prst="line">
            <a:avLst/>
          </a:prstGeom>
          <a:ln w="9525">
            <a:solidFill>
              <a:srgbClr val="1F1F1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/>
          <p:cNvCxnSpPr>
            <a:cxnSpLocks/>
          </p:cNvCxnSpPr>
          <p:nvPr/>
        </p:nvCxnSpPr>
        <p:spPr>
          <a:xfrm rot="21600000">
            <a:off x="1306513" y="2347894"/>
            <a:ext cx="3597275" cy="0"/>
          </a:xfrm>
          <a:prstGeom prst="line">
            <a:avLst/>
          </a:prstGeom>
          <a:ln w="9525">
            <a:solidFill>
              <a:srgbClr val="1F1F1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/>
          <p:cNvCxnSpPr>
            <a:cxnSpLocks/>
          </p:cNvCxnSpPr>
          <p:nvPr/>
        </p:nvCxnSpPr>
        <p:spPr>
          <a:xfrm rot="5400000">
            <a:off x="1814485" y="3607575"/>
            <a:ext cx="2524125" cy="0"/>
          </a:xfrm>
          <a:prstGeom prst="line">
            <a:avLst/>
          </a:prstGeom>
          <a:ln w="9525">
            <a:solidFill>
              <a:srgbClr val="1F1F1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9"/>
          <p:cNvGrpSpPr/>
          <p:nvPr/>
        </p:nvGrpSpPr>
        <p:grpSpPr>
          <a:xfrm rot="21600000">
            <a:off x="522703" y="2498737"/>
            <a:ext cx="419664" cy="350813"/>
            <a:chOff x="522703" y="2498737"/>
            <a:chExt cx="419664" cy="350813"/>
          </a:xfrm>
        </p:grpSpPr>
        <p:sp>
          <p:nvSpPr>
            <p:cNvPr id="18" name="Freeform 18"/>
            <p:cNvSpPr/>
            <p:nvPr/>
          </p:nvSpPr>
          <p:spPr>
            <a:xfrm>
              <a:off x="522703" y="2498737"/>
              <a:ext cx="419664" cy="350813"/>
            </a:xfrm>
            <a:custGeom>
              <a:avLst/>
              <a:gdLst/>
              <a:ahLst/>
              <a:cxnLst/>
              <a:rect l="0" t="0" r="0" b="0"/>
              <a:pathLst>
                <a:path w="304800" h="254251">
                  <a:moveTo>
                    <a:pt x="258089" y="248708"/>
                  </a:moveTo>
                  <a:cubicBezTo>
                    <a:pt x="258089" y="251870"/>
                    <a:pt x="255718" y="254251"/>
                    <a:pt x="252546" y="254251"/>
                  </a:cubicBezTo>
                  <a:lnTo>
                    <a:pt x="181289" y="254251"/>
                  </a:lnTo>
                  <a:cubicBezTo>
                    <a:pt x="158334" y="254251"/>
                    <a:pt x="136160" y="245546"/>
                    <a:pt x="119539" y="230506"/>
                  </a:cubicBezTo>
                  <a:lnTo>
                    <a:pt x="70456" y="193301"/>
                  </a:lnTo>
                  <a:cubicBezTo>
                    <a:pt x="67285" y="189339"/>
                    <a:pt x="62541" y="187757"/>
                    <a:pt x="57788" y="187757"/>
                  </a:cubicBezTo>
                  <a:lnTo>
                    <a:pt x="34833" y="186967"/>
                  </a:lnTo>
                  <a:cubicBezTo>
                    <a:pt x="15040" y="186167"/>
                    <a:pt x="0" y="170327"/>
                    <a:pt x="0" y="151324"/>
                  </a:cubicBezTo>
                  <a:lnTo>
                    <a:pt x="0" y="121244"/>
                  </a:lnTo>
                  <a:cubicBezTo>
                    <a:pt x="0" y="107786"/>
                    <a:pt x="11087" y="97489"/>
                    <a:pt x="23746" y="97489"/>
                  </a:cubicBezTo>
                  <a:lnTo>
                    <a:pt x="53035" y="97489"/>
                  </a:lnTo>
                  <a:cubicBezTo>
                    <a:pt x="56197" y="97489"/>
                    <a:pt x="58579" y="99070"/>
                    <a:pt x="58579" y="102242"/>
                  </a:cubicBezTo>
                  <a:cubicBezTo>
                    <a:pt x="58579" y="105414"/>
                    <a:pt x="56207" y="107786"/>
                    <a:pt x="53035" y="107786"/>
                  </a:cubicBezTo>
                  <a:lnTo>
                    <a:pt x="23746" y="107786"/>
                  </a:lnTo>
                  <a:cubicBezTo>
                    <a:pt x="16621" y="107786"/>
                    <a:pt x="11078" y="113329"/>
                    <a:pt x="11078" y="120454"/>
                  </a:cubicBezTo>
                  <a:lnTo>
                    <a:pt x="11078" y="150534"/>
                  </a:lnTo>
                  <a:cubicBezTo>
                    <a:pt x="11078" y="163993"/>
                    <a:pt x="21374" y="174289"/>
                    <a:pt x="34823" y="175080"/>
                  </a:cubicBezTo>
                  <a:lnTo>
                    <a:pt x="57779" y="175870"/>
                  </a:lnTo>
                  <a:cubicBezTo>
                    <a:pt x="64903" y="175870"/>
                    <a:pt x="72028" y="179033"/>
                    <a:pt x="77572" y="183785"/>
                  </a:cubicBezTo>
                  <a:lnTo>
                    <a:pt x="126654" y="221790"/>
                  </a:lnTo>
                  <a:cubicBezTo>
                    <a:pt x="141694" y="236040"/>
                    <a:pt x="161487" y="243164"/>
                    <a:pt x="181280" y="243164"/>
                  </a:cubicBezTo>
                  <a:lnTo>
                    <a:pt x="252536" y="243164"/>
                  </a:lnTo>
                  <a:cubicBezTo>
                    <a:pt x="255718" y="243164"/>
                    <a:pt x="258089" y="245536"/>
                    <a:pt x="258089" y="248708"/>
                  </a:cubicBezTo>
                  <a:close/>
                  <a:moveTo>
                    <a:pt x="172583" y="97489"/>
                  </a:moveTo>
                  <a:cubicBezTo>
                    <a:pt x="174955" y="95908"/>
                    <a:pt x="175746" y="92736"/>
                    <a:pt x="174165" y="90364"/>
                  </a:cubicBezTo>
                  <a:cubicBezTo>
                    <a:pt x="167040" y="78487"/>
                    <a:pt x="164668" y="65028"/>
                    <a:pt x="167831" y="51569"/>
                  </a:cubicBezTo>
                  <a:cubicBezTo>
                    <a:pt x="171002" y="38901"/>
                    <a:pt x="178918" y="27023"/>
                    <a:pt x="190786" y="19898"/>
                  </a:cubicBezTo>
                  <a:cubicBezTo>
                    <a:pt x="202654" y="12774"/>
                    <a:pt x="216122" y="10402"/>
                    <a:pt x="229581" y="13564"/>
                  </a:cubicBezTo>
                  <a:cubicBezTo>
                    <a:pt x="243040" y="16727"/>
                    <a:pt x="254127" y="24651"/>
                    <a:pt x="261252" y="36519"/>
                  </a:cubicBezTo>
                  <a:cubicBezTo>
                    <a:pt x="276292" y="61065"/>
                    <a:pt x="269167" y="92726"/>
                    <a:pt x="244631" y="107776"/>
                  </a:cubicBezTo>
                  <a:cubicBezTo>
                    <a:pt x="228800" y="118073"/>
                    <a:pt x="208217" y="118073"/>
                    <a:pt x="191586" y="108567"/>
                  </a:cubicBezTo>
                  <a:cubicBezTo>
                    <a:pt x="189214" y="106985"/>
                    <a:pt x="186042" y="107776"/>
                    <a:pt x="184461" y="110148"/>
                  </a:cubicBezTo>
                  <a:cubicBezTo>
                    <a:pt x="182880" y="112519"/>
                    <a:pt x="183671" y="115691"/>
                    <a:pt x="186042" y="117272"/>
                  </a:cubicBezTo>
                  <a:cubicBezTo>
                    <a:pt x="195539" y="122816"/>
                    <a:pt x="206626" y="125978"/>
                    <a:pt x="217713" y="125978"/>
                  </a:cubicBezTo>
                  <a:cubicBezTo>
                    <a:pt x="228800" y="125978"/>
                    <a:pt x="239878" y="122816"/>
                    <a:pt x="250174" y="116482"/>
                  </a:cubicBezTo>
                  <a:cubicBezTo>
                    <a:pt x="279464" y="98270"/>
                    <a:pt x="288969" y="59484"/>
                    <a:pt x="270758" y="30185"/>
                  </a:cubicBezTo>
                  <a:cubicBezTo>
                    <a:pt x="262052" y="16727"/>
                    <a:pt x="248593" y="6440"/>
                    <a:pt x="231962" y="1687"/>
                  </a:cubicBezTo>
                  <a:cubicBezTo>
                    <a:pt x="215341" y="-2276"/>
                    <a:pt x="198711" y="896"/>
                    <a:pt x="184461" y="9602"/>
                  </a:cubicBezTo>
                  <a:cubicBezTo>
                    <a:pt x="170212" y="18308"/>
                    <a:pt x="160706" y="31766"/>
                    <a:pt x="156753" y="48397"/>
                  </a:cubicBezTo>
                  <a:cubicBezTo>
                    <a:pt x="152791" y="65018"/>
                    <a:pt x="155962" y="81649"/>
                    <a:pt x="164668" y="95898"/>
                  </a:cubicBezTo>
                  <a:cubicBezTo>
                    <a:pt x="166259" y="99080"/>
                    <a:pt x="169421" y="99870"/>
                    <a:pt x="172583" y="97489"/>
                  </a:cubicBezTo>
                  <a:close/>
                  <a:moveTo>
                    <a:pt x="304800" y="228915"/>
                  </a:moveTo>
                  <a:cubicBezTo>
                    <a:pt x="304800" y="243164"/>
                    <a:pt x="292922" y="254251"/>
                    <a:pt x="279464" y="254251"/>
                  </a:cubicBezTo>
                  <a:cubicBezTo>
                    <a:pt x="276301" y="254251"/>
                    <a:pt x="273920" y="251880"/>
                    <a:pt x="273920" y="248708"/>
                  </a:cubicBezTo>
                  <a:cubicBezTo>
                    <a:pt x="273920" y="245536"/>
                    <a:pt x="276292" y="243164"/>
                    <a:pt x="279464" y="243164"/>
                  </a:cubicBezTo>
                  <a:cubicBezTo>
                    <a:pt x="287379" y="243164"/>
                    <a:pt x="294503" y="236830"/>
                    <a:pt x="294503" y="228124"/>
                  </a:cubicBezTo>
                  <a:cubicBezTo>
                    <a:pt x="294503" y="224162"/>
                    <a:pt x="292922" y="220209"/>
                    <a:pt x="289751" y="217828"/>
                  </a:cubicBezTo>
                  <a:cubicBezTo>
                    <a:pt x="286579" y="215447"/>
                    <a:pt x="283416" y="213865"/>
                    <a:pt x="279454" y="213865"/>
                  </a:cubicBezTo>
                  <a:lnTo>
                    <a:pt x="220885" y="214666"/>
                  </a:lnTo>
                  <a:cubicBezTo>
                    <a:pt x="220885" y="214666"/>
                    <a:pt x="220885" y="214666"/>
                    <a:pt x="220094" y="214666"/>
                  </a:cubicBezTo>
                  <a:cubicBezTo>
                    <a:pt x="204264" y="214666"/>
                    <a:pt x="188424" y="208331"/>
                    <a:pt x="176555" y="198044"/>
                  </a:cubicBezTo>
                  <a:lnTo>
                    <a:pt x="152800" y="175089"/>
                  </a:lnTo>
                  <a:lnTo>
                    <a:pt x="148838" y="171127"/>
                  </a:lnTo>
                  <a:lnTo>
                    <a:pt x="132217" y="156877"/>
                  </a:lnTo>
                  <a:cubicBezTo>
                    <a:pt x="129845" y="154506"/>
                    <a:pt x="129845" y="151334"/>
                    <a:pt x="131426" y="148962"/>
                  </a:cubicBezTo>
                  <a:cubicBezTo>
                    <a:pt x="133798" y="146590"/>
                    <a:pt x="136970" y="146590"/>
                    <a:pt x="139341" y="148172"/>
                  </a:cubicBezTo>
                  <a:lnTo>
                    <a:pt x="144094" y="152134"/>
                  </a:lnTo>
                  <a:cubicBezTo>
                    <a:pt x="144094" y="152134"/>
                    <a:pt x="145675" y="152924"/>
                    <a:pt x="169431" y="174299"/>
                  </a:cubicBezTo>
                  <a:lnTo>
                    <a:pt x="188433" y="190920"/>
                  </a:lnTo>
                  <a:cubicBezTo>
                    <a:pt x="191595" y="193291"/>
                    <a:pt x="194767" y="194882"/>
                    <a:pt x="199520" y="194882"/>
                  </a:cubicBezTo>
                  <a:cubicBezTo>
                    <a:pt x="203483" y="194882"/>
                    <a:pt x="207435" y="192510"/>
                    <a:pt x="209817" y="190129"/>
                  </a:cubicBezTo>
                  <a:cubicBezTo>
                    <a:pt x="212188" y="186967"/>
                    <a:pt x="213779" y="183004"/>
                    <a:pt x="213779" y="179042"/>
                  </a:cubicBezTo>
                  <a:cubicBezTo>
                    <a:pt x="213779" y="175080"/>
                    <a:pt x="211407" y="171127"/>
                    <a:pt x="209026" y="168746"/>
                  </a:cubicBezTo>
                  <a:lnTo>
                    <a:pt x="182899" y="145790"/>
                  </a:lnTo>
                  <a:cubicBezTo>
                    <a:pt x="179737" y="142628"/>
                    <a:pt x="176565" y="139456"/>
                    <a:pt x="172603" y="136294"/>
                  </a:cubicBezTo>
                  <a:cubicBezTo>
                    <a:pt x="158353" y="122835"/>
                    <a:pt x="141722" y="107004"/>
                    <a:pt x="125892" y="107004"/>
                  </a:cubicBezTo>
                  <a:lnTo>
                    <a:pt x="82334" y="107004"/>
                  </a:lnTo>
                  <a:cubicBezTo>
                    <a:pt x="79172" y="107004"/>
                    <a:pt x="76791" y="104633"/>
                    <a:pt x="76791" y="101461"/>
                  </a:cubicBezTo>
                  <a:cubicBezTo>
                    <a:pt x="76791" y="98289"/>
                    <a:pt x="79162" y="95917"/>
                    <a:pt x="82334" y="95917"/>
                  </a:cubicBezTo>
                  <a:lnTo>
                    <a:pt x="125873" y="95917"/>
                  </a:lnTo>
                  <a:cubicBezTo>
                    <a:pt x="146456" y="95917"/>
                    <a:pt x="164668" y="114129"/>
                    <a:pt x="179708" y="128379"/>
                  </a:cubicBezTo>
                  <a:cubicBezTo>
                    <a:pt x="182870" y="131541"/>
                    <a:pt x="186042" y="134713"/>
                    <a:pt x="189205" y="137084"/>
                  </a:cubicBezTo>
                  <a:lnTo>
                    <a:pt x="214541" y="160040"/>
                  </a:lnTo>
                  <a:cubicBezTo>
                    <a:pt x="214541" y="160040"/>
                    <a:pt x="214541" y="160040"/>
                    <a:pt x="215332" y="160830"/>
                  </a:cubicBezTo>
                  <a:lnTo>
                    <a:pt x="243840" y="160830"/>
                  </a:lnTo>
                  <a:cubicBezTo>
                    <a:pt x="250965" y="160830"/>
                    <a:pt x="257299" y="163202"/>
                    <a:pt x="262052" y="167955"/>
                  </a:cubicBezTo>
                  <a:cubicBezTo>
                    <a:pt x="266805" y="172708"/>
                    <a:pt x="269177" y="179042"/>
                    <a:pt x="269967" y="185376"/>
                  </a:cubicBezTo>
                  <a:cubicBezTo>
                    <a:pt x="277882" y="187748"/>
                    <a:pt x="284216" y="194873"/>
                    <a:pt x="286588" y="202797"/>
                  </a:cubicBezTo>
                  <a:cubicBezTo>
                    <a:pt x="290551" y="204379"/>
                    <a:pt x="293713" y="205960"/>
                    <a:pt x="296885" y="209132"/>
                  </a:cubicBezTo>
                  <a:cubicBezTo>
                    <a:pt x="301638" y="215456"/>
                    <a:pt x="304800" y="221790"/>
                    <a:pt x="304800" y="228915"/>
                  </a:cubicBezTo>
                  <a:close/>
                  <a:moveTo>
                    <a:pt x="222466" y="172708"/>
                  </a:moveTo>
                  <a:cubicBezTo>
                    <a:pt x="223256" y="175080"/>
                    <a:pt x="224047" y="176670"/>
                    <a:pt x="224047" y="179042"/>
                  </a:cubicBezTo>
                  <a:cubicBezTo>
                    <a:pt x="224047" y="181414"/>
                    <a:pt x="224047" y="183795"/>
                    <a:pt x="223256" y="185376"/>
                  </a:cubicBezTo>
                  <a:lnTo>
                    <a:pt x="258089" y="185376"/>
                  </a:lnTo>
                  <a:cubicBezTo>
                    <a:pt x="257299" y="182214"/>
                    <a:pt x="256508" y="179042"/>
                    <a:pt x="254127" y="176670"/>
                  </a:cubicBezTo>
                  <a:cubicBezTo>
                    <a:pt x="250965" y="173508"/>
                    <a:pt x="247793" y="172708"/>
                    <a:pt x="243830" y="172708"/>
                  </a:cubicBezTo>
                  <a:lnTo>
                    <a:pt x="222466" y="172708"/>
                  </a:lnTo>
                  <a:close/>
                  <a:moveTo>
                    <a:pt x="273920" y="202788"/>
                  </a:moveTo>
                  <a:cubicBezTo>
                    <a:pt x="271548" y="198825"/>
                    <a:pt x="266795" y="195663"/>
                    <a:pt x="261252" y="195663"/>
                  </a:cubicBezTo>
                  <a:lnTo>
                    <a:pt x="217713" y="195663"/>
                  </a:lnTo>
                  <a:cubicBezTo>
                    <a:pt x="217713" y="196454"/>
                    <a:pt x="216922" y="196454"/>
                    <a:pt x="216922" y="197244"/>
                  </a:cubicBezTo>
                  <a:cubicBezTo>
                    <a:pt x="215341" y="198825"/>
                    <a:pt x="212960" y="200407"/>
                    <a:pt x="211379" y="201997"/>
                  </a:cubicBezTo>
                  <a:cubicBezTo>
                    <a:pt x="214541" y="202788"/>
                    <a:pt x="217713" y="202788"/>
                    <a:pt x="220875" y="202788"/>
                  </a:cubicBezTo>
                  <a:cubicBezTo>
                    <a:pt x="220875" y="202788"/>
                    <a:pt x="220875" y="202788"/>
                    <a:pt x="221666" y="202788"/>
                  </a:cubicBezTo>
                  <a:lnTo>
                    <a:pt x="273920" y="202788"/>
                  </a:lnTo>
                  <a:close/>
                  <a:moveTo>
                    <a:pt x="212789" y="80839"/>
                  </a:moveTo>
                  <a:lnTo>
                    <a:pt x="212789" y="66857"/>
                  </a:lnTo>
                  <a:cubicBezTo>
                    <a:pt x="207683" y="65685"/>
                    <a:pt x="204092" y="64418"/>
                    <a:pt x="202130" y="63056"/>
                  </a:cubicBezTo>
                  <a:cubicBezTo>
                    <a:pt x="198644" y="60665"/>
                    <a:pt x="196891" y="56922"/>
                    <a:pt x="196891" y="51826"/>
                  </a:cubicBezTo>
                  <a:cubicBezTo>
                    <a:pt x="196891" y="47178"/>
                    <a:pt x="198596" y="43320"/>
                    <a:pt x="202016" y="40244"/>
                  </a:cubicBezTo>
                  <a:cubicBezTo>
                    <a:pt x="204654" y="37882"/>
                    <a:pt x="208255" y="36443"/>
                    <a:pt x="212789" y="35900"/>
                  </a:cubicBezTo>
                  <a:lnTo>
                    <a:pt x="212789" y="29566"/>
                  </a:lnTo>
                  <a:lnTo>
                    <a:pt x="222314" y="29566"/>
                  </a:lnTo>
                  <a:lnTo>
                    <a:pt x="222314" y="36177"/>
                  </a:lnTo>
                  <a:cubicBezTo>
                    <a:pt x="225647" y="36824"/>
                    <a:pt x="228648" y="38043"/>
                    <a:pt x="231248" y="39977"/>
                  </a:cubicBezTo>
                  <a:cubicBezTo>
                    <a:pt x="235153" y="42873"/>
                    <a:pt x="237211" y="47083"/>
                    <a:pt x="237401" y="52598"/>
                  </a:cubicBezTo>
                  <a:lnTo>
                    <a:pt x="226981" y="52598"/>
                  </a:lnTo>
                  <a:cubicBezTo>
                    <a:pt x="226781" y="49473"/>
                    <a:pt x="225390" y="47264"/>
                    <a:pt x="222799" y="45949"/>
                  </a:cubicBezTo>
                  <a:cubicBezTo>
                    <a:pt x="222656" y="45873"/>
                    <a:pt x="222466" y="45854"/>
                    <a:pt x="222314" y="45787"/>
                  </a:cubicBezTo>
                  <a:lnTo>
                    <a:pt x="222314" y="58760"/>
                  </a:lnTo>
                  <a:lnTo>
                    <a:pt x="225438" y="59503"/>
                  </a:lnTo>
                  <a:cubicBezTo>
                    <a:pt x="229429" y="60437"/>
                    <a:pt x="232420" y="61694"/>
                    <a:pt x="234410" y="63266"/>
                  </a:cubicBezTo>
                  <a:cubicBezTo>
                    <a:pt x="237506" y="65704"/>
                    <a:pt x="239049" y="69238"/>
                    <a:pt x="239049" y="73857"/>
                  </a:cubicBezTo>
                  <a:cubicBezTo>
                    <a:pt x="239049" y="78601"/>
                    <a:pt x="237220" y="82535"/>
                    <a:pt x="233553" y="85668"/>
                  </a:cubicBezTo>
                  <a:cubicBezTo>
                    <a:pt x="230715" y="88097"/>
                    <a:pt x="226952" y="89555"/>
                    <a:pt x="222304" y="90107"/>
                  </a:cubicBezTo>
                  <a:lnTo>
                    <a:pt x="222304" y="96441"/>
                  </a:lnTo>
                  <a:lnTo>
                    <a:pt x="212779" y="96441"/>
                  </a:lnTo>
                  <a:lnTo>
                    <a:pt x="212779" y="90002"/>
                  </a:lnTo>
                  <a:cubicBezTo>
                    <a:pt x="208388" y="89393"/>
                    <a:pt x="204749" y="87983"/>
                    <a:pt x="201901" y="85735"/>
                  </a:cubicBezTo>
                  <a:cubicBezTo>
                    <a:pt x="197987" y="82649"/>
                    <a:pt x="196034" y="78410"/>
                    <a:pt x="196034" y="73019"/>
                  </a:cubicBezTo>
                  <a:lnTo>
                    <a:pt x="206378" y="73019"/>
                  </a:lnTo>
                  <a:cubicBezTo>
                    <a:pt x="206712" y="75391"/>
                    <a:pt x="207369" y="77163"/>
                    <a:pt x="208359" y="78334"/>
                  </a:cubicBezTo>
                  <a:cubicBezTo>
                    <a:pt x="209388" y="79544"/>
                    <a:pt x="210941" y="80315"/>
                    <a:pt x="212789" y="80839"/>
                  </a:cubicBezTo>
                  <a:close/>
                  <a:moveTo>
                    <a:pt x="222314" y="81058"/>
                  </a:moveTo>
                  <a:cubicBezTo>
                    <a:pt x="222875" y="80944"/>
                    <a:pt x="223485" y="80849"/>
                    <a:pt x="223971" y="80687"/>
                  </a:cubicBezTo>
                  <a:cubicBezTo>
                    <a:pt x="227057" y="79611"/>
                    <a:pt x="228600" y="77601"/>
                    <a:pt x="228600" y="74667"/>
                  </a:cubicBezTo>
                  <a:cubicBezTo>
                    <a:pt x="228600" y="72953"/>
                    <a:pt x="227848" y="71629"/>
                    <a:pt x="226333" y="70695"/>
                  </a:cubicBezTo>
                  <a:cubicBezTo>
                    <a:pt x="225381" y="70124"/>
                    <a:pt x="223961" y="69600"/>
                    <a:pt x="222314" y="69114"/>
                  </a:cubicBezTo>
                  <a:lnTo>
                    <a:pt x="222314" y="81058"/>
                  </a:lnTo>
                  <a:close/>
                  <a:moveTo>
                    <a:pt x="212789" y="56417"/>
                  </a:moveTo>
                  <a:lnTo>
                    <a:pt x="212789" y="45035"/>
                  </a:lnTo>
                  <a:cubicBezTo>
                    <a:pt x="211531" y="45311"/>
                    <a:pt x="210398" y="45730"/>
                    <a:pt x="209474" y="46340"/>
                  </a:cubicBezTo>
                  <a:cubicBezTo>
                    <a:pt x="207769" y="47464"/>
                    <a:pt x="206912" y="49035"/>
                    <a:pt x="206912" y="51055"/>
                  </a:cubicBezTo>
                  <a:cubicBezTo>
                    <a:pt x="206912" y="52912"/>
                    <a:pt x="207759" y="54293"/>
                    <a:pt x="209445" y="55208"/>
                  </a:cubicBezTo>
                  <a:cubicBezTo>
                    <a:pt x="210093" y="55569"/>
                    <a:pt x="211293" y="55979"/>
                    <a:pt x="212789" y="56417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21600000">
            <a:off x="547688" y="1352550"/>
            <a:ext cx="409575" cy="409575"/>
            <a:chOff x="547688" y="1352550"/>
            <a:chExt cx="409575" cy="409575"/>
          </a:xfrm>
        </p:grpSpPr>
        <p:sp>
          <p:nvSpPr>
            <p:cNvPr id="20" name="Freeform 20"/>
            <p:cNvSpPr/>
            <p:nvPr/>
          </p:nvSpPr>
          <p:spPr>
            <a:xfrm>
              <a:off x="547688" y="1352550"/>
              <a:ext cx="409575" cy="409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152400" y="75143"/>
                  </a:moveTo>
                  <a:cubicBezTo>
                    <a:pt x="168183" y="75143"/>
                    <a:pt x="180975" y="62351"/>
                    <a:pt x="180975" y="46568"/>
                  </a:cubicBezTo>
                  <a:cubicBezTo>
                    <a:pt x="180975" y="30785"/>
                    <a:pt x="168183" y="17993"/>
                    <a:pt x="152400" y="17993"/>
                  </a:cubicBezTo>
                  <a:cubicBezTo>
                    <a:pt x="136617" y="17993"/>
                    <a:pt x="123825" y="30785"/>
                    <a:pt x="123825" y="46568"/>
                  </a:cubicBezTo>
                  <a:cubicBezTo>
                    <a:pt x="123825" y="62351"/>
                    <a:pt x="136617" y="75143"/>
                    <a:pt x="152400" y="75143"/>
                  </a:cubicBezTo>
                  <a:close/>
                  <a:moveTo>
                    <a:pt x="152400" y="27518"/>
                  </a:moveTo>
                  <a:cubicBezTo>
                    <a:pt x="162925" y="27518"/>
                    <a:pt x="171450" y="36043"/>
                    <a:pt x="171450" y="46568"/>
                  </a:cubicBezTo>
                  <a:cubicBezTo>
                    <a:pt x="171450" y="57093"/>
                    <a:pt x="162925" y="65618"/>
                    <a:pt x="152400" y="65618"/>
                  </a:cubicBezTo>
                  <a:cubicBezTo>
                    <a:pt x="141875" y="65618"/>
                    <a:pt x="133350" y="57093"/>
                    <a:pt x="133350" y="46568"/>
                  </a:cubicBezTo>
                  <a:cubicBezTo>
                    <a:pt x="133350" y="36043"/>
                    <a:pt x="141875" y="27518"/>
                    <a:pt x="152400" y="27518"/>
                  </a:cubicBezTo>
                  <a:close/>
                  <a:moveTo>
                    <a:pt x="57150" y="208493"/>
                  </a:moveTo>
                  <a:cubicBezTo>
                    <a:pt x="41367" y="208493"/>
                    <a:pt x="28575" y="221285"/>
                    <a:pt x="28575" y="237068"/>
                  </a:cubicBezTo>
                  <a:cubicBezTo>
                    <a:pt x="28575" y="252851"/>
                    <a:pt x="41367" y="265643"/>
                    <a:pt x="57150" y="265643"/>
                  </a:cubicBezTo>
                  <a:cubicBezTo>
                    <a:pt x="72933" y="265643"/>
                    <a:pt x="85725" y="252851"/>
                    <a:pt x="85725" y="237068"/>
                  </a:cubicBezTo>
                  <a:cubicBezTo>
                    <a:pt x="85725" y="221285"/>
                    <a:pt x="72933" y="208493"/>
                    <a:pt x="57150" y="208493"/>
                  </a:cubicBezTo>
                  <a:close/>
                  <a:moveTo>
                    <a:pt x="57150" y="256118"/>
                  </a:moveTo>
                  <a:cubicBezTo>
                    <a:pt x="46625" y="256118"/>
                    <a:pt x="38100" y="247593"/>
                    <a:pt x="38100" y="237068"/>
                  </a:cubicBezTo>
                  <a:cubicBezTo>
                    <a:pt x="38100" y="226543"/>
                    <a:pt x="46625" y="218018"/>
                    <a:pt x="57150" y="218018"/>
                  </a:cubicBezTo>
                  <a:cubicBezTo>
                    <a:pt x="67675" y="218018"/>
                    <a:pt x="76200" y="226543"/>
                    <a:pt x="76200" y="237068"/>
                  </a:cubicBezTo>
                  <a:cubicBezTo>
                    <a:pt x="76200" y="247593"/>
                    <a:pt x="67675" y="256118"/>
                    <a:pt x="57150" y="256118"/>
                  </a:cubicBezTo>
                  <a:close/>
                  <a:moveTo>
                    <a:pt x="304800" y="247650"/>
                  </a:moveTo>
                  <a:cubicBezTo>
                    <a:pt x="304857" y="216141"/>
                    <a:pt x="279359" y="190548"/>
                    <a:pt x="247841" y="190500"/>
                  </a:cubicBezTo>
                  <a:cubicBezTo>
                    <a:pt x="233315" y="190471"/>
                    <a:pt x="219323" y="195996"/>
                    <a:pt x="208731" y="205921"/>
                  </a:cubicBezTo>
                  <a:lnTo>
                    <a:pt x="157163" y="168593"/>
                  </a:lnTo>
                  <a:lnTo>
                    <a:pt x="157163" y="113900"/>
                  </a:lnTo>
                  <a:cubicBezTo>
                    <a:pt x="168135" y="113062"/>
                    <a:pt x="178622" y="109014"/>
                    <a:pt x="187309" y="102260"/>
                  </a:cubicBezTo>
                  <a:lnTo>
                    <a:pt x="187309" y="102260"/>
                  </a:lnTo>
                  <a:lnTo>
                    <a:pt x="187309" y="102260"/>
                  </a:lnTo>
                  <a:lnTo>
                    <a:pt x="187309" y="102260"/>
                  </a:lnTo>
                  <a:cubicBezTo>
                    <a:pt x="201368" y="91535"/>
                    <a:pt x="209598" y="74838"/>
                    <a:pt x="209550" y="57150"/>
                  </a:cubicBezTo>
                  <a:cubicBezTo>
                    <a:pt x="209550" y="25584"/>
                    <a:pt x="183966" y="0"/>
                    <a:pt x="152400" y="0"/>
                  </a:cubicBezTo>
                  <a:cubicBezTo>
                    <a:pt x="120834" y="0"/>
                    <a:pt x="95250" y="25584"/>
                    <a:pt x="95250" y="57150"/>
                  </a:cubicBezTo>
                  <a:cubicBezTo>
                    <a:pt x="95193" y="74809"/>
                    <a:pt x="103403" y="91488"/>
                    <a:pt x="117434" y="102213"/>
                  </a:cubicBezTo>
                  <a:cubicBezTo>
                    <a:pt x="126130" y="108995"/>
                    <a:pt x="136636" y="113062"/>
                    <a:pt x="147638" y="113900"/>
                  </a:cubicBezTo>
                  <a:lnTo>
                    <a:pt x="147638" y="168593"/>
                  </a:lnTo>
                  <a:lnTo>
                    <a:pt x="96069" y="205883"/>
                  </a:lnTo>
                  <a:cubicBezTo>
                    <a:pt x="73076" y="184337"/>
                    <a:pt x="36967" y="185509"/>
                    <a:pt x="15421" y="208502"/>
                  </a:cubicBezTo>
                  <a:cubicBezTo>
                    <a:pt x="5486" y="219104"/>
                    <a:pt x="-38" y="233115"/>
                    <a:pt x="0" y="247650"/>
                  </a:cubicBezTo>
                  <a:cubicBezTo>
                    <a:pt x="-57" y="265309"/>
                    <a:pt x="8153" y="281988"/>
                    <a:pt x="22184" y="292713"/>
                  </a:cubicBezTo>
                  <a:cubicBezTo>
                    <a:pt x="42701" y="308801"/>
                    <a:pt x="71542" y="308801"/>
                    <a:pt x="92059" y="292713"/>
                  </a:cubicBezTo>
                  <a:lnTo>
                    <a:pt x="92059" y="292713"/>
                  </a:lnTo>
                  <a:lnTo>
                    <a:pt x="92059" y="292713"/>
                  </a:lnTo>
                  <a:lnTo>
                    <a:pt x="92059" y="292713"/>
                  </a:lnTo>
                  <a:cubicBezTo>
                    <a:pt x="116919" y="273587"/>
                    <a:pt x="121568" y="237925"/>
                    <a:pt x="102441" y="213065"/>
                  </a:cubicBezTo>
                  <a:cubicBezTo>
                    <a:pt x="102441" y="213055"/>
                    <a:pt x="102432" y="213055"/>
                    <a:pt x="102432" y="213046"/>
                  </a:cubicBezTo>
                  <a:lnTo>
                    <a:pt x="152400" y="176946"/>
                  </a:lnTo>
                  <a:lnTo>
                    <a:pt x="202292" y="213027"/>
                  </a:lnTo>
                  <a:cubicBezTo>
                    <a:pt x="183099" y="237992"/>
                    <a:pt x="187776" y="273796"/>
                    <a:pt x="212750" y="292989"/>
                  </a:cubicBezTo>
                  <a:cubicBezTo>
                    <a:pt x="233353" y="308829"/>
                    <a:pt x="262061" y="308734"/>
                    <a:pt x="282559" y="292760"/>
                  </a:cubicBezTo>
                  <a:lnTo>
                    <a:pt x="282559" y="292760"/>
                  </a:lnTo>
                  <a:lnTo>
                    <a:pt x="282559" y="292760"/>
                  </a:lnTo>
                  <a:lnTo>
                    <a:pt x="282559" y="292760"/>
                  </a:lnTo>
                  <a:cubicBezTo>
                    <a:pt x="296618" y="282035"/>
                    <a:pt x="304848" y="265338"/>
                    <a:pt x="304800" y="247650"/>
                  </a:cubicBezTo>
                  <a:close/>
                  <a:moveTo>
                    <a:pt x="144590" y="103975"/>
                  </a:moveTo>
                  <a:cubicBezTo>
                    <a:pt x="142189" y="103575"/>
                    <a:pt x="139817" y="102994"/>
                    <a:pt x="137493" y="102241"/>
                  </a:cubicBezTo>
                  <a:cubicBezTo>
                    <a:pt x="137112" y="102118"/>
                    <a:pt x="136750" y="101965"/>
                    <a:pt x="136379" y="101832"/>
                  </a:cubicBezTo>
                  <a:cubicBezTo>
                    <a:pt x="134464" y="101156"/>
                    <a:pt x="132598" y="100355"/>
                    <a:pt x="130797" y="99431"/>
                  </a:cubicBezTo>
                  <a:cubicBezTo>
                    <a:pt x="130207" y="99127"/>
                    <a:pt x="129616" y="98812"/>
                    <a:pt x="129045" y="98479"/>
                  </a:cubicBezTo>
                  <a:cubicBezTo>
                    <a:pt x="128473" y="98146"/>
                    <a:pt x="127854" y="97688"/>
                    <a:pt x="127244" y="97307"/>
                  </a:cubicBezTo>
                  <a:cubicBezTo>
                    <a:pt x="139284" y="83410"/>
                    <a:pt x="160315" y="81915"/>
                    <a:pt x="174203" y="93955"/>
                  </a:cubicBezTo>
                  <a:cubicBezTo>
                    <a:pt x="175393" y="94993"/>
                    <a:pt x="176517" y="96107"/>
                    <a:pt x="177556" y="97307"/>
                  </a:cubicBezTo>
                  <a:cubicBezTo>
                    <a:pt x="176975" y="97679"/>
                    <a:pt x="176413" y="98108"/>
                    <a:pt x="175812" y="98450"/>
                  </a:cubicBezTo>
                  <a:cubicBezTo>
                    <a:pt x="175212" y="98793"/>
                    <a:pt x="174555" y="99155"/>
                    <a:pt x="173907" y="99479"/>
                  </a:cubicBezTo>
                  <a:cubicBezTo>
                    <a:pt x="172174" y="100365"/>
                    <a:pt x="170383" y="101136"/>
                    <a:pt x="168554" y="101784"/>
                  </a:cubicBezTo>
                  <a:cubicBezTo>
                    <a:pt x="168116" y="101946"/>
                    <a:pt x="167688" y="102118"/>
                    <a:pt x="167240" y="102260"/>
                  </a:cubicBezTo>
                  <a:cubicBezTo>
                    <a:pt x="165002" y="102994"/>
                    <a:pt x="162706" y="103546"/>
                    <a:pt x="160382" y="103937"/>
                  </a:cubicBezTo>
                  <a:lnTo>
                    <a:pt x="160115" y="103994"/>
                  </a:lnTo>
                  <a:cubicBezTo>
                    <a:pt x="155000" y="104813"/>
                    <a:pt x="149781" y="104813"/>
                    <a:pt x="144666" y="103994"/>
                  </a:cubicBezTo>
                  <a:lnTo>
                    <a:pt x="144590" y="103975"/>
                  </a:lnTo>
                  <a:close/>
                  <a:moveTo>
                    <a:pt x="104775" y="57150"/>
                  </a:moveTo>
                  <a:cubicBezTo>
                    <a:pt x="104775" y="30851"/>
                    <a:pt x="126101" y="9525"/>
                    <a:pt x="152400" y="9525"/>
                  </a:cubicBezTo>
                  <a:cubicBezTo>
                    <a:pt x="178699" y="9525"/>
                    <a:pt x="200025" y="30851"/>
                    <a:pt x="200025" y="57150"/>
                  </a:cubicBezTo>
                  <a:cubicBezTo>
                    <a:pt x="200054" y="70171"/>
                    <a:pt x="194681" y="82629"/>
                    <a:pt x="185176" y="91535"/>
                  </a:cubicBezTo>
                  <a:cubicBezTo>
                    <a:pt x="169916" y="73438"/>
                    <a:pt x="142875" y="71123"/>
                    <a:pt x="124778" y="86382"/>
                  </a:cubicBezTo>
                  <a:cubicBezTo>
                    <a:pt x="122920" y="87954"/>
                    <a:pt x="121196" y="89678"/>
                    <a:pt x="119624" y="91535"/>
                  </a:cubicBezTo>
                  <a:cubicBezTo>
                    <a:pt x="110119" y="82629"/>
                    <a:pt x="104746" y="70171"/>
                    <a:pt x="104775" y="57150"/>
                  </a:cubicBezTo>
                  <a:close/>
                  <a:moveTo>
                    <a:pt x="80562" y="288950"/>
                  </a:moveTo>
                  <a:cubicBezTo>
                    <a:pt x="79934" y="289312"/>
                    <a:pt x="79305" y="289655"/>
                    <a:pt x="78657" y="289979"/>
                  </a:cubicBezTo>
                  <a:cubicBezTo>
                    <a:pt x="76924" y="290865"/>
                    <a:pt x="75133" y="291636"/>
                    <a:pt x="73304" y="292284"/>
                  </a:cubicBezTo>
                  <a:cubicBezTo>
                    <a:pt x="72866" y="292446"/>
                    <a:pt x="72438" y="292618"/>
                    <a:pt x="71990" y="292760"/>
                  </a:cubicBezTo>
                  <a:cubicBezTo>
                    <a:pt x="69752" y="293494"/>
                    <a:pt x="67456" y="294046"/>
                    <a:pt x="65132" y="294437"/>
                  </a:cubicBezTo>
                  <a:lnTo>
                    <a:pt x="64865" y="294494"/>
                  </a:lnTo>
                  <a:cubicBezTo>
                    <a:pt x="59750" y="295313"/>
                    <a:pt x="54531" y="295313"/>
                    <a:pt x="49416" y="294494"/>
                  </a:cubicBezTo>
                  <a:lnTo>
                    <a:pt x="49340" y="294494"/>
                  </a:lnTo>
                  <a:cubicBezTo>
                    <a:pt x="46939" y="294094"/>
                    <a:pt x="44567" y="293513"/>
                    <a:pt x="42243" y="292760"/>
                  </a:cubicBezTo>
                  <a:cubicBezTo>
                    <a:pt x="41862" y="292637"/>
                    <a:pt x="41500" y="292484"/>
                    <a:pt x="41129" y="292351"/>
                  </a:cubicBezTo>
                  <a:cubicBezTo>
                    <a:pt x="39214" y="291675"/>
                    <a:pt x="37348" y="290874"/>
                    <a:pt x="35547" y="289951"/>
                  </a:cubicBezTo>
                  <a:cubicBezTo>
                    <a:pt x="34957" y="289646"/>
                    <a:pt x="34366" y="289331"/>
                    <a:pt x="33795" y="288998"/>
                  </a:cubicBezTo>
                  <a:cubicBezTo>
                    <a:pt x="33223" y="288665"/>
                    <a:pt x="32604" y="288207"/>
                    <a:pt x="31994" y="287826"/>
                  </a:cubicBezTo>
                  <a:cubicBezTo>
                    <a:pt x="44034" y="273929"/>
                    <a:pt x="65065" y="272434"/>
                    <a:pt x="78953" y="284474"/>
                  </a:cubicBezTo>
                  <a:cubicBezTo>
                    <a:pt x="80143" y="285512"/>
                    <a:pt x="81267" y="286626"/>
                    <a:pt x="82306" y="287826"/>
                  </a:cubicBezTo>
                  <a:cubicBezTo>
                    <a:pt x="81725" y="288179"/>
                    <a:pt x="81163" y="288608"/>
                    <a:pt x="80562" y="288950"/>
                  </a:cubicBezTo>
                  <a:close/>
                  <a:moveTo>
                    <a:pt x="89926" y="282035"/>
                  </a:moveTo>
                  <a:cubicBezTo>
                    <a:pt x="74666" y="263938"/>
                    <a:pt x="47625" y="261623"/>
                    <a:pt x="29528" y="276882"/>
                  </a:cubicBezTo>
                  <a:cubicBezTo>
                    <a:pt x="27670" y="278454"/>
                    <a:pt x="25946" y="280178"/>
                    <a:pt x="24374" y="282035"/>
                  </a:cubicBezTo>
                  <a:cubicBezTo>
                    <a:pt x="14869" y="273129"/>
                    <a:pt x="9496" y="260671"/>
                    <a:pt x="9525" y="247650"/>
                  </a:cubicBezTo>
                  <a:cubicBezTo>
                    <a:pt x="9525" y="221351"/>
                    <a:pt x="30851" y="200025"/>
                    <a:pt x="57150" y="200025"/>
                  </a:cubicBezTo>
                  <a:cubicBezTo>
                    <a:pt x="83449" y="200025"/>
                    <a:pt x="104775" y="221351"/>
                    <a:pt x="104775" y="247650"/>
                  </a:cubicBezTo>
                  <a:cubicBezTo>
                    <a:pt x="104804" y="260671"/>
                    <a:pt x="99431" y="273129"/>
                    <a:pt x="89926" y="282035"/>
                  </a:cubicBezTo>
                  <a:close/>
                  <a:moveTo>
                    <a:pt x="200025" y="247650"/>
                  </a:moveTo>
                  <a:cubicBezTo>
                    <a:pt x="200025" y="221351"/>
                    <a:pt x="221351" y="200025"/>
                    <a:pt x="247650" y="200025"/>
                  </a:cubicBezTo>
                  <a:cubicBezTo>
                    <a:pt x="273949" y="200025"/>
                    <a:pt x="295275" y="221351"/>
                    <a:pt x="295275" y="247650"/>
                  </a:cubicBezTo>
                  <a:cubicBezTo>
                    <a:pt x="295304" y="260671"/>
                    <a:pt x="289931" y="273129"/>
                    <a:pt x="280426" y="282035"/>
                  </a:cubicBezTo>
                  <a:cubicBezTo>
                    <a:pt x="265166" y="263938"/>
                    <a:pt x="238125" y="261623"/>
                    <a:pt x="220027" y="276882"/>
                  </a:cubicBezTo>
                  <a:cubicBezTo>
                    <a:pt x="218170" y="278454"/>
                    <a:pt x="216446" y="280178"/>
                    <a:pt x="214874" y="282035"/>
                  </a:cubicBezTo>
                  <a:cubicBezTo>
                    <a:pt x="205369" y="273129"/>
                    <a:pt x="199996" y="260671"/>
                    <a:pt x="200025" y="247650"/>
                  </a:cubicBezTo>
                  <a:close/>
                  <a:moveTo>
                    <a:pt x="271062" y="288950"/>
                  </a:moveTo>
                  <a:cubicBezTo>
                    <a:pt x="270434" y="289312"/>
                    <a:pt x="269805" y="289655"/>
                    <a:pt x="269157" y="289979"/>
                  </a:cubicBezTo>
                  <a:cubicBezTo>
                    <a:pt x="267424" y="290865"/>
                    <a:pt x="265633" y="291636"/>
                    <a:pt x="263804" y="292284"/>
                  </a:cubicBezTo>
                  <a:cubicBezTo>
                    <a:pt x="263366" y="292446"/>
                    <a:pt x="262938" y="292618"/>
                    <a:pt x="262490" y="292760"/>
                  </a:cubicBezTo>
                  <a:cubicBezTo>
                    <a:pt x="260252" y="293494"/>
                    <a:pt x="257956" y="294046"/>
                    <a:pt x="255632" y="294437"/>
                  </a:cubicBezTo>
                  <a:lnTo>
                    <a:pt x="255365" y="294494"/>
                  </a:lnTo>
                  <a:cubicBezTo>
                    <a:pt x="250250" y="295313"/>
                    <a:pt x="245031" y="295313"/>
                    <a:pt x="239916" y="294494"/>
                  </a:cubicBezTo>
                  <a:lnTo>
                    <a:pt x="239840" y="294494"/>
                  </a:lnTo>
                  <a:cubicBezTo>
                    <a:pt x="237439" y="294094"/>
                    <a:pt x="235067" y="293513"/>
                    <a:pt x="232743" y="292760"/>
                  </a:cubicBezTo>
                  <a:cubicBezTo>
                    <a:pt x="232362" y="292637"/>
                    <a:pt x="232000" y="292484"/>
                    <a:pt x="231629" y="292351"/>
                  </a:cubicBezTo>
                  <a:cubicBezTo>
                    <a:pt x="229714" y="291675"/>
                    <a:pt x="227848" y="290874"/>
                    <a:pt x="226047" y="289951"/>
                  </a:cubicBezTo>
                  <a:cubicBezTo>
                    <a:pt x="225457" y="289646"/>
                    <a:pt x="224866" y="289331"/>
                    <a:pt x="224295" y="288998"/>
                  </a:cubicBezTo>
                  <a:cubicBezTo>
                    <a:pt x="223723" y="288665"/>
                    <a:pt x="223104" y="288207"/>
                    <a:pt x="222494" y="287826"/>
                  </a:cubicBezTo>
                  <a:cubicBezTo>
                    <a:pt x="234534" y="273929"/>
                    <a:pt x="255565" y="272434"/>
                    <a:pt x="269453" y="284474"/>
                  </a:cubicBezTo>
                  <a:cubicBezTo>
                    <a:pt x="270643" y="285512"/>
                    <a:pt x="271767" y="286626"/>
                    <a:pt x="272806" y="287826"/>
                  </a:cubicBezTo>
                  <a:cubicBezTo>
                    <a:pt x="272225" y="288179"/>
                    <a:pt x="271663" y="288608"/>
                    <a:pt x="271062" y="288950"/>
                  </a:cubicBezTo>
                  <a:close/>
                  <a:moveTo>
                    <a:pt x="247650" y="265643"/>
                  </a:moveTo>
                  <a:cubicBezTo>
                    <a:pt x="263433" y="265643"/>
                    <a:pt x="276225" y="252851"/>
                    <a:pt x="276225" y="237068"/>
                  </a:cubicBezTo>
                  <a:cubicBezTo>
                    <a:pt x="276225" y="221285"/>
                    <a:pt x="263433" y="208493"/>
                    <a:pt x="247650" y="208493"/>
                  </a:cubicBezTo>
                  <a:cubicBezTo>
                    <a:pt x="231867" y="208493"/>
                    <a:pt x="219075" y="221285"/>
                    <a:pt x="219075" y="237068"/>
                  </a:cubicBezTo>
                  <a:cubicBezTo>
                    <a:pt x="219075" y="252851"/>
                    <a:pt x="231867" y="265643"/>
                    <a:pt x="247650" y="265643"/>
                  </a:cubicBezTo>
                  <a:close/>
                  <a:moveTo>
                    <a:pt x="247650" y="218018"/>
                  </a:moveTo>
                  <a:cubicBezTo>
                    <a:pt x="258175" y="218018"/>
                    <a:pt x="266700" y="226543"/>
                    <a:pt x="266700" y="237068"/>
                  </a:cubicBezTo>
                  <a:cubicBezTo>
                    <a:pt x="266700" y="247593"/>
                    <a:pt x="258175" y="256118"/>
                    <a:pt x="247650" y="256118"/>
                  </a:cubicBezTo>
                  <a:cubicBezTo>
                    <a:pt x="237125" y="256118"/>
                    <a:pt x="228600" y="247593"/>
                    <a:pt x="228600" y="237068"/>
                  </a:cubicBezTo>
                  <a:cubicBezTo>
                    <a:pt x="228600" y="226543"/>
                    <a:pt x="237125" y="218018"/>
                    <a:pt x="247650" y="218018"/>
                  </a:cubicBezTo>
                  <a:close/>
                </a:path>
              </a:pathLst>
            </a:custGeom>
            <a:solidFill>
              <a:srgbClr val="1F1F1F">
                <a:alpha val="100000"/>
              </a:srgbClr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459</Words>
  <Application>Microsoft Office PowerPoint</Application>
  <PresentationFormat>Custom</PresentationFormat>
  <Paragraphs>197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DM Serif Text</vt:lpstr>
      <vt:lpstr>Calibri Light</vt:lpstr>
      <vt:lpstr>Open Sans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B M Shawkat Ali</dc:creator>
  <cp:lastModifiedBy>A B M Shawkat Ali</cp:lastModifiedBy>
  <cp:revision>3</cp:revision>
  <dcterms:created xsi:type="dcterms:W3CDTF">2023-11-06T09:28:22Z</dcterms:created>
  <dcterms:modified xsi:type="dcterms:W3CDTF">2023-11-06T09:41:56Z</dcterms:modified>
</cp:coreProperties>
</file>